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25820-46FC-404E-81CB-C00EC067E749}" type="datetimeFigureOut">
              <a:rPr lang="en-US" smtClean="0"/>
              <a:pPr/>
              <a:t>6/3/2023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77112-A2DC-4913-9247-792CE44E2A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30F2-233E-4727-A105-BD250C28F102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FFD7-F055-4971-937A-DB4D13A4448E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7DEB0-D8D5-48EC-994B-FFBCFB568729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AA74-079C-424F-BDA3-64115EE62731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EE014-59E9-4C92-83DE-FA74123B38F8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4A047-2299-4603-A6F9-9908E03C38B9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B3A40-00E9-4FA9-929B-BADC1E6178A5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075CB-E697-460F-9996-EC9F0CF1322D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73E4-BE97-4DB6-B0F1-E236E5DB6002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6411B-2CBA-4BC7-B107-432660361B55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EF4B1-320F-409B-99FE-F0B6191290B3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DFE61-B018-45E7-994B-528BFB0BA39A}" type="datetime1">
              <a:rPr lang="en-US" smtClean="0"/>
              <a:pPr/>
              <a:t>6/3/2023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579D5-01C5-48A3-85DB-5F633D8E4C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Chat-GPT Between Myth and Reality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14300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By 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Muneer </a:t>
            </a:r>
            <a:r>
              <a:rPr lang="en-US" dirty="0" err="1" smtClean="0">
                <a:solidFill>
                  <a:schemeClr val="tx1"/>
                </a:solidFill>
              </a:rPr>
              <a:t>Jebreel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Karama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Palestine Polytechnic University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International-e-Conference-on-Artificial-Intelligence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03/06/2023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2895600"/>
            <a:ext cx="828675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z="1800" smtClean="0">
                <a:solidFill>
                  <a:schemeClr val="tx1"/>
                </a:solidFill>
              </a:rPr>
              <a:pPr/>
              <a:t>1</a:t>
            </a:fld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971800"/>
            <a:ext cx="1010516" cy="83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609600"/>
            <a:ext cx="7696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533400"/>
            <a:ext cx="7924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609600" y="310262"/>
            <a:ext cx="8229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How can I get the most out of Chat-GPT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Times New Roman" pitchFamily="18" charset="0"/>
              </a:rPr>
              <a:t>Tip 1: Use descriptive prompts.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1524000"/>
            <a:ext cx="762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295400" y="228600"/>
            <a:ext cx="4114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Times New Roman" pitchFamily="18" charset="0"/>
              </a:rPr>
              <a:t>Tip 2: Provide context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143000"/>
            <a:ext cx="7620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 rot="10800000" flipV="1">
            <a:off x="457200" y="1190177"/>
            <a:ext cx="81534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Times New Roman" pitchFamily="18" charset="0"/>
              </a:rPr>
              <a:t>Tip 3: Use clear and concise language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Using simple and direct language is key to getting the most useful responses from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ChatGPT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 rot="10800000" flipV="1">
            <a:off x="685800" y="1117431"/>
            <a:ext cx="78486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Times New Roman" pitchFamily="18" charset="0"/>
              </a:rPr>
              <a:t>Extra Tip: Always fact-check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Use Google! Read the literature! Check your old notes! Ensure for your own credibility that the information is correct before you use it.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 rot="10800000" flipV="1">
            <a:off x="533400" y="228600"/>
            <a:ext cx="7543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References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Anton, C. (2023). Probing CHAT GPT: A Media Ecology Writing Sampler.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New Explorations: Studies in Culture and Communication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(1).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209800" y="4659124"/>
            <a:ext cx="441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Thanks for your attentions</a:t>
            </a:r>
            <a:endParaRPr kumimoji="0" lang="en-US" sz="3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Page #</a:t>
            </a:r>
            <a:fld id="{805579D5-01C5-48A3-85DB-5F633D8E4C76}" type="slidenum">
              <a:rPr lang="en-US" sz="2400" smtClean="0">
                <a:solidFill>
                  <a:schemeClr val="tx1"/>
                </a:solidFill>
              </a:rPr>
              <a:pPr/>
              <a:t>16</a:t>
            </a:fld>
            <a:r>
              <a:rPr lang="en-US" sz="2400" dirty="0" smtClean="0">
                <a:solidFill>
                  <a:schemeClr val="tx1"/>
                </a:solidFill>
              </a:rPr>
              <a:t> of 16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43200" y="1335658"/>
            <a:ext cx="3962400" cy="328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3400" y="313816"/>
            <a:ext cx="8077200" cy="566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12696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Introduction </a:t>
            </a:r>
            <a:endParaRPr kumimoji="0" lang="en-US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Chat-GPT considers one of the essential open artificial intelligence (AI)  in this digital era, so the researchers divided it into three groups; with, against, and neutral.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But on which side are you? </a:t>
            </a:r>
            <a:r>
              <a:rPr lang="en-US" sz="40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This article will discuss this dilemma in </a:t>
            </a:r>
            <a:r>
              <a:rPr lang="en-US" sz="40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more </a:t>
            </a:r>
            <a:r>
              <a:rPr lang="en-US" sz="40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depth.</a:t>
            </a:r>
            <a:endParaRPr kumimoji="0" lang="en-US" sz="4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295400"/>
            <a:ext cx="7162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What is Chat-GPT ? How Chat-GPT can improve and speed up your scientific writing tasks? The drawbacks and risks to be aware of when using Chat-GPT? How can I get the most out of Chat-GPT? </a:t>
            </a:r>
            <a:endParaRPr kumimoji="0" lang="en-US" sz="4000" b="1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 rot="10800000" flipV="1">
            <a:off x="685800" y="762000"/>
            <a:ext cx="8001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“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GPT (short for "Generative Pre-training Transformer ") is a language generation model developed by Open AI. It uses machine-learning techniques to generate natural language text that is often difficult to distinguish from text written by humans. GPT is trained on a large dataset of human-generated text and can generate text in a variety of languages and formats, including news articles, stories, poems, and more. It has been widely used for a variety of language processing tasks, such as language translation, summarization, and question answering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.” (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Anton,2023,p1)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04800" y="101292"/>
            <a:ext cx="86106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How Chat-GPT can improve and speed up your scientific writing tasks?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There are no limits of this answer, here some examples (adapted from: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Khatora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 Opperman,2023)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Formulate emails and replies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Write a stellar researcher bio,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Simplify complex topics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Brainstorm ideas for a grant application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MS Mincho" pitchFamily="49" charset="-128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Compose social media posts,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Suggest analogies for your research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Fix your grammar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Translate into a variety of languages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And SO MUCH MORE!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/>
                <a:ea typeface="Times New Roman" pitchFamily="18" charset="0"/>
                <a:cs typeface="Arial" pitchFamily="34" charset="0"/>
              </a:rPr>
              <a:t>Every time you open it up, you’ll find a new use for it.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81000" y="171763"/>
            <a:ext cx="8305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The drawbacks and risks to be aware of when using Chat-GPT.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NeueW10-75Bold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Times New Roman" pitchFamily="18" charset="0"/>
              </a:rPr>
              <a:t>Risk 1: Inaccuracy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Example : Please write a short bio for Dr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Mook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shook ?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Here his answer :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4400" y="1905000"/>
            <a:ext cx="6486525" cy="364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5566202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And yes I checked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Arial" pitchFamily="34" charset="0"/>
              </a:rPr>
              <a:t>…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 Dr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Mook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shook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 does not exist!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So,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do not trust Chat-GPT for accuracy!</a:t>
            </a:r>
            <a:endParaRPr kumimoji="0" lang="en-US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57200" y="228600"/>
            <a:ext cx="8305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Risk 2: Unreliable References</a:t>
            </a:r>
            <a:endParaRPr kumimoji="0" lang="en-US" sz="2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My Question : Please give me top articles in Math-Education 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Its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answer : </a:t>
            </a:r>
            <a:endParaRPr kumimoji="0" lang="en-US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90600" y="1371600"/>
            <a:ext cx="6519615" cy="3665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33400" y="5085547"/>
            <a:ext cx="7848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They may look real, but in fact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none of these scientific articles exist!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57200" y="992997"/>
            <a:ext cx="8458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Risk 3: Safety and legal concerns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Calibri" pitchFamily="34" charset="0"/>
                <a:cs typeface="Arial" pitchFamily="34" charset="0"/>
              </a:rPr>
              <a:t>For example Springer Nature stating that: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Chat-GPT, and others, will NOT be accepted as a credited author on a research paper.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Researchers must disclose the use of such tools in the methods or acknowledgements sections.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09600" y="294129"/>
            <a:ext cx="8153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Risk 4: Training Bias ((adapted from: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Khatora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NeueW10-75Bold" charset="0"/>
                <a:ea typeface="Times New Roman" pitchFamily="18" charset="0"/>
                <a:cs typeface="Arial" pitchFamily="34" charset="0"/>
              </a:rPr>
              <a:t> Opperman,2023))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1219200"/>
            <a:ext cx="8001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79D5-01C5-48A3-85DB-5F633D8E4C7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461</Words>
  <Application>Microsoft Office PowerPoint</Application>
  <PresentationFormat>On-screen Show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Chat-GPT Between Myth and Reality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Chat-GPT Between Myth and Reality </dc:title>
  <dc:creator>munk</dc:creator>
  <cp:lastModifiedBy>munk</cp:lastModifiedBy>
  <cp:revision>28</cp:revision>
  <dcterms:created xsi:type="dcterms:W3CDTF">2023-06-03T06:51:15Z</dcterms:created>
  <dcterms:modified xsi:type="dcterms:W3CDTF">2023-06-03T09:29:26Z</dcterms:modified>
</cp:coreProperties>
</file>