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diagrams/drawing22.xml" ContentType="application/vnd.ms-office.drawingml.diagramDrawing+xml"/>
  <Override PartName="/ppt/slides/slide49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rawing13.xml" ContentType="application/vnd.ms-office.drawingml.diagramDrawing+xml"/>
  <Override PartName="/ppt/diagrams/drawing20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Default Extension="jp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869" r:id="rId1"/>
  </p:sldMasterIdLst>
  <p:notesMasterIdLst>
    <p:notesMasterId r:id="rId51"/>
  </p:notesMasterIdLst>
  <p:sldIdLst>
    <p:sldId id="361" r:id="rId2"/>
    <p:sldId id="258" r:id="rId3"/>
    <p:sldId id="259" r:id="rId4"/>
    <p:sldId id="390" r:id="rId5"/>
    <p:sldId id="263" r:id="rId6"/>
    <p:sldId id="264" r:id="rId7"/>
    <p:sldId id="394" r:id="rId8"/>
    <p:sldId id="397" r:id="rId9"/>
    <p:sldId id="267" r:id="rId10"/>
    <p:sldId id="366" r:id="rId11"/>
    <p:sldId id="395" r:id="rId12"/>
    <p:sldId id="427" r:id="rId13"/>
    <p:sldId id="381" r:id="rId14"/>
    <p:sldId id="382" r:id="rId15"/>
    <p:sldId id="383" r:id="rId16"/>
    <p:sldId id="268" r:id="rId17"/>
    <p:sldId id="373" r:id="rId18"/>
    <p:sldId id="384" r:id="rId19"/>
    <p:sldId id="385" r:id="rId20"/>
    <p:sldId id="386" r:id="rId21"/>
    <p:sldId id="396" r:id="rId22"/>
    <p:sldId id="273" r:id="rId23"/>
    <p:sldId id="274" r:id="rId24"/>
    <p:sldId id="275" r:id="rId25"/>
    <p:sldId id="276" r:id="rId26"/>
    <p:sldId id="387" r:id="rId27"/>
    <p:sldId id="388" r:id="rId28"/>
    <p:sldId id="399" r:id="rId29"/>
    <p:sldId id="398" r:id="rId30"/>
    <p:sldId id="401" r:id="rId31"/>
    <p:sldId id="402" r:id="rId32"/>
    <p:sldId id="403" r:id="rId33"/>
    <p:sldId id="389" r:id="rId34"/>
    <p:sldId id="315" r:id="rId35"/>
    <p:sldId id="411" r:id="rId36"/>
    <p:sldId id="404" r:id="rId37"/>
    <p:sldId id="412" r:id="rId38"/>
    <p:sldId id="410" r:id="rId39"/>
    <p:sldId id="409" r:id="rId40"/>
    <p:sldId id="408" r:id="rId41"/>
    <p:sldId id="407" r:id="rId42"/>
    <p:sldId id="406" r:id="rId43"/>
    <p:sldId id="405" r:id="rId44"/>
    <p:sldId id="420" r:id="rId45"/>
    <p:sldId id="418" r:id="rId46"/>
    <p:sldId id="417" r:id="rId47"/>
    <p:sldId id="416" r:id="rId48"/>
    <p:sldId id="314" r:id="rId49"/>
    <p:sldId id="316" r:id="rId5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2581AE"/>
    <a:srgbClr val="186FA0"/>
    <a:srgbClr val="2AC67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706" autoAdjust="0"/>
    <p:restoredTop sz="96953" autoAdjust="0"/>
  </p:normalViewPr>
  <p:slideViewPr>
    <p:cSldViewPr>
      <p:cViewPr varScale="1">
        <p:scale>
          <a:sx n="71" d="100"/>
          <a:sy n="7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5" d="100"/>
        <a:sy n="4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A960C4-A0A9-4E34-9FB5-83366E463BC9}" type="doc">
      <dgm:prSet loTypeId="urn:microsoft.com/office/officeart/2005/8/layout/vList5" loCatId="list" qsTypeId="urn:microsoft.com/office/officeart/2005/8/quickstyle/3d9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20BB7D3-0D55-4AF3-800E-E8DA38ED2A0A}">
      <dgm:prSet/>
      <dgm:spPr/>
      <dgm:t>
        <a:bodyPr/>
        <a:lstStyle/>
        <a:p>
          <a:pPr rtl="1"/>
          <a:r>
            <a:rPr lang="ar-SA" b="0" i="0" baseline="0" dirty="0" smtClean="0"/>
            <a:t>المقدمة.</a:t>
          </a:r>
          <a:endParaRPr lang="en-US" dirty="0"/>
        </a:p>
      </dgm:t>
    </dgm:pt>
    <dgm:pt modelId="{E3E9A3EC-0A54-4691-B6F2-E781A5C5CD61}" type="parTrans" cxnId="{C7A955A3-CF0B-4403-8D86-D0308CF5D1F6}">
      <dgm:prSet/>
      <dgm:spPr/>
      <dgm:t>
        <a:bodyPr/>
        <a:lstStyle/>
        <a:p>
          <a:endParaRPr lang="en-US"/>
        </a:p>
      </dgm:t>
    </dgm:pt>
    <dgm:pt modelId="{87D8A5A9-23B0-49EA-B4B3-282177F67291}" type="sibTrans" cxnId="{C7A955A3-CF0B-4403-8D86-D0308CF5D1F6}">
      <dgm:prSet/>
      <dgm:spPr/>
      <dgm:t>
        <a:bodyPr/>
        <a:lstStyle/>
        <a:p>
          <a:endParaRPr lang="en-US"/>
        </a:p>
      </dgm:t>
    </dgm:pt>
    <dgm:pt modelId="{032A6738-9D64-467E-BDCC-75E15309A675}">
      <dgm:prSet/>
      <dgm:spPr/>
      <dgm:t>
        <a:bodyPr/>
        <a:lstStyle/>
        <a:p>
          <a:pPr rtl="1"/>
          <a:r>
            <a:rPr lang="ar-SA" dirty="0" smtClean="0"/>
            <a:t>الوصف المعماري.</a:t>
          </a:r>
          <a:endParaRPr lang="en-US" dirty="0"/>
        </a:p>
      </dgm:t>
    </dgm:pt>
    <dgm:pt modelId="{B19DE040-7B67-4DD7-AAB5-E6A0A3CF696E}" type="parTrans" cxnId="{C21B74C7-40D1-404B-813D-929290254DED}">
      <dgm:prSet/>
      <dgm:spPr/>
      <dgm:t>
        <a:bodyPr/>
        <a:lstStyle/>
        <a:p>
          <a:endParaRPr lang="en-US"/>
        </a:p>
      </dgm:t>
    </dgm:pt>
    <dgm:pt modelId="{BB095D02-5D65-4C8C-9C58-22A28C283888}" type="sibTrans" cxnId="{C21B74C7-40D1-404B-813D-929290254DED}">
      <dgm:prSet/>
      <dgm:spPr/>
      <dgm:t>
        <a:bodyPr/>
        <a:lstStyle/>
        <a:p>
          <a:endParaRPr lang="en-US"/>
        </a:p>
      </dgm:t>
    </dgm:pt>
    <dgm:pt modelId="{A19F5267-1641-43E6-B290-D9B5615FE1E9}">
      <dgm:prSet/>
      <dgm:spPr/>
      <dgm:t>
        <a:bodyPr/>
        <a:lstStyle/>
        <a:p>
          <a:pPr rtl="1"/>
          <a:r>
            <a:rPr lang="ar-SA" b="0" i="0" baseline="0" smtClean="0"/>
            <a:t>الوصف الإنشائي.</a:t>
          </a:r>
          <a:endParaRPr lang="en-US"/>
        </a:p>
      </dgm:t>
    </dgm:pt>
    <dgm:pt modelId="{A816DD4B-3BDA-4AE6-B205-87B5E28D0678}" type="parTrans" cxnId="{F6E23C83-DC7E-4B16-8752-B607883621B8}">
      <dgm:prSet/>
      <dgm:spPr/>
      <dgm:t>
        <a:bodyPr/>
        <a:lstStyle/>
        <a:p>
          <a:endParaRPr lang="en-US"/>
        </a:p>
      </dgm:t>
    </dgm:pt>
    <dgm:pt modelId="{0F2E1EA6-097D-4F6D-AB8A-6BB3A07936DB}" type="sibTrans" cxnId="{F6E23C83-DC7E-4B16-8752-B607883621B8}">
      <dgm:prSet/>
      <dgm:spPr/>
      <dgm:t>
        <a:bodyPr/>
        <a:lstStyle/>
        <a:p>
          <a:endParaRPr lang="en-US"/>
        </a:p>
      </dgm:t>
    </dgm:pt>
    <dgm:pt modelId="{CD0BE993-5963-4FD9-89C1-A7FEB2BCE59F}">
      <dgm:prSet/>
      <dgm:spPr/>
      <dgm:t>
        <a:bodyPr/>
        <a:lstStyle/>
        <a:p>
          <a:pPr rtl="1"/>
          <a:r>
            <a:rPr lang="ar-SA" dirty="0" smtClean="0"/>
            <a:t>تحليل وتصميم العناصر الإنشائية. </a:t>
          </a:r>
          <a:endParaRPr lang="en-US" dirty="0"/>
        </a:p>
      </dgm:t>
    </dgm:pt>
    <dgm:pt modelId="{7AC9B083-EB98-4227-81CB-F413180E89A0}" type="parTrans" cxnId="{961EF101-F5FC-4A44-AA42-ACB6273E0697}">
      <dgm:prSet/>
      <dgm:spPr/>
      <dgm:t>
        <a:bodyPr/>
        <a:lstStyle/>
        <a:p>
          <a:endParaRPr lang="en-US"/>
        </a:p>
      </dgm:t>
    </dgm:pt>
    <dgm:pt modelId="{18B3C19B-0DBA-49DA-BCD7-9A5F10BF5A94}" type="sibTrans" cxnId="{961EF101-F5FC-4A44-AA42-ACB6273E0697}">
      <dgm:prSet/>
      <dgm:spPr/>
      <dgm:t>
        <a:bodyPr/>
        <a:lstStyle/>
        <a:p>
          <a:endParaRPr lang="en-US"/>
        </a:p>
      </dgm:t>
    </dgm:pt>
    <dgm:pt modelId="{865BCE15-E6F9-4AB0-8A9C-5871073DDD51}">
      <dgm:prSet/>
      <dgm:spPr/>
      <dgm:t>
        <a:bodyPr/>
        <a:lstStyle/>
        <a:p>
          <a:pPr rtl="1"/>
          <a:r>
            <a:rPr lang="ar-SA" dirty="0" smtClean="0"/>
            <a:t>النتائج والتوصيات.</a:t>
          </a:r>
          <a:endParaRPr lang="en-US" dirty="0"/>
        </a:p>
      </dgm:t>
    </dgm:pt>
    <dgm:pt modelId="{6910EB7C-6F7C-4C6B-96E7-43EA5F18E43A}" type="parTrans" cxnId="{0C8D3B65-C052-41BC-BA6B-6FA2A45CBE5A}">
      <dgm:prSet/>
      <dgm:spPr/>
      <dgm:t>
        <a:bodyPr/>
        <a:lstStyle/>
        <a:p>
          <a:endParaRPr lang="en-US"/>
        </a:p>
      </dgm:t>
    </dgm:pt>
    <dgm:pt modelId="{A0192214-3565-4C47-AB29-54E3A23CB5F2}" type="sibTrans" cxnId="{0C8D3B65-C052-41BC-BA6B-6FA2A45CBE5A}">
      <dgm:prSet/>
      <dgm:spPr/>
      <dgm:t>
        <a:bodyPr/>
        <a:lstStyle/>
        <a:p>
          <a:endParaRPr lang="en-US"/>
        </a:p>
      </dgm:t>
    </dgm:pt>
    <dgm:pt modelId="{A1A58C96-B17A-4036-A77C-1E842AF35C62}" type="pres">
      <dgm:prSet presAssocID="{62A960C4-A0A9-4E34-9FB5-83366E463B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74F6D27-1CC8-43F8-AB0A-A6D12BDFD16C}" type="pres">
      <dgm:prSet presAssocID="{520BB7D3-0D55-4AF3-800E-E8DA38ED2A0A}" presName="linNode" presStyleCnt="0"/>
      <dgm:spPr/>
      <dgm:t>
        <a:bodyPr/>
        <a:lstStyle/>
        <a:p>
          <a:endParaRPr lang="en-US"/>
        </a:p>
      </dgm:t>
    </dgm:pt>
    <dgm:pt modelId="{2094F383-A64F-45AD-8128-BA41A57C1C8C}" type="pres">
      <dgm:prSet presAssocID="{520BB7D3-0D55-4AF3-800E-E8DA38ED2A0A}" presName="parentText" presStyleLbl="node1" presStyleIdx="0" presStyleCnt="5" custLinFactNeighborX="69841" custLinFactNeighborY="-22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A15D3-9E16-47DB-8732-34805D8D3089}" type="pres">
      <dgm:prSet presAssocID="{87D8A5A9-23B0-49EA-B4B3-282177F67291}" presName="sp" presStyleCnt="0"/>
      <dgm:spPr/>
      <dgm:t>
        <a:bodyPr/>
        <a:lstStyle/>
        <a:p>
          <a:endParaRPr lang="en-US"/>
        </a:p>
      </dgm:t>
    </dgm:pt>
    <dgm:pt modelId="{20B5CCFA-878C-4CC4-8CCE-D74FFE3F3FEF}" type="pres">
      <dgm:prSet presAssocID="{032A6738-9D64-467E-BDCC-75E15309A675}" presName="linNode" presStyleCnt="0"/>
      <dgm:spPr/>
      <dgm:t>
        <a:bodyPr/>
        <a:lstStyle/>
        <a:p>
          <a:endParaRPr lang="en-US"/>
        </a:p>
      </dgm:t>
    </dgm:pt>
    <dgm:pt modelId="{D84EE655-DE68-40B9-ACC1-7140864B99DD}" type="pres">
      <dgm:prSet presAssocID="{032A6738-9D64-467E-BDCC-75E15309A675}" presName="parentText" presStyleLbl="node1" presStyleIdx="1" presStyleCnt="5" custLinFactNeighborX="37162" custLinFactNeighborY="3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3FC963-FFC8-45B0-8D90-8808BF1EFB64}" type="pres">
      <dgm:prSet presAssocID="{BB095D02-5D65-4C8C-9C58-22A28C283888}" presName="sp" presStyleCnt="0"/>
      <dgm:spPr/>
      <dgm:t>
        <a:bodyPr/>
        <a:lstStyle/>
        <a:p>
          <a:endParaRPr lang="en-US"/>
        </a:p>
      </dgm:t>
    </dgm:pt>
    <dgm:pt modelId="{A5730E70-552B-4F1C-9E4A-6C96D060BBB0}" type="pres">
      <dgm:prSet presAssocID="{A19F5267-1641-43E6-B290-D9B5615FE1E9}" presName="linNode" presStyleCnt="0"/>
      <dgm:spPr/>
      <dgm:t>
        <a:bodyPr/>
        <a:lstStyle/>
        <a:p>
          <a:endParaRPr lang="en-US"/>
        </a:p>
      </dgm:t>
    </dgm:pt>
    <dgm:pt modelId="{B9AC07EF-3F91-4041-AD47-A344D8F4ACDF}" type="pres">
      <dgm:prSet presAssocID="{A19F5267-1641-43E6-B290-D9B5615FE1E9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C374CA-025C-48A7-9503-0808B24C67B0}" type="pres">
      <dgm:prSet presAssocID="{0F2E1EA6-097D-4F6D-AB8A-6BB3A07936DB}" presName="sp" presStyleCnt="0"/>
      <dgm:spPr/>
      <dgm:t>
        <a:bodyPr/>
        <a:lstStyle/>
        <a:p>
          <a:endParaRPr lang="en-US"/>
        </a:p>
      </dgm:t>
    </dgm:pt>
    <dgm:pt modelId="{12E3B50F-EF87-48C3-B00C-575967E4A3EC}" type="pres">
      <dgm:prSet presAssocID="{CD0BE993-5963-4FD9-89C1-A7FEB2BCE59F}" presName="linNode" presStyleCnt="0"/>
      <dgm:spPr/>
      <dgm:t>
        <a:bodyPr/>
        <a:lstStyle/>
        <a:p>
          <a:endParaRPr lang="en-US"/>
        </a:p>
      </dgm:t>
    </dgm:pt>
    <dgm:pt modelId="{F8D384B8-3AAE-4F1D-95AA-87DBAEA345D3}" type="pres">
      <dgm:prSet presAssocID="{CD0BE993-5963-4FD9-89C1-A7FEB2BCE59F}" presName="parentText" presStyleLbl="node1" presStyleIdx="3" presStyleCnt="5" custLinFactNeighborX="-35201" custLinFactNeighborY="-59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9BFDD3-BB15-46EB-A603-B13DF8DC02B3}" type="pres">
      <dgm:prSet presAssocID="{18B3C19B-0DBA-49DA-BCD7-9A5F10BF5A94}" presName="sp" presStyleCnt="0"/>
      <dgm:spPr/>
      <dgm:t>
        <a:bodyPr/>
        <a:lstStyle/>
        <a:p>
          <a:endParaRPr lang="en-US"/>
        </a:p>
      </dgm:t>
    </dgm:pt>
    <dgm:pt modelId="{29261995-8C83-49F0-B1E3-788AFE60400E}" type="pres">
      <dgm:prSet presAssocID="{865BCE15-E6F9-4AB0-8A9C-5871073DDD51}" presName="linNode" presStyleCnt="0"/>
      <dgm:spPr/>
      <dgm:t>
        <a:bodyPr/>
        <a:lstStyle/>
        <a:p>
          <a:endParaRPr lang="en-US"/>
        </a:p>
      </dgm:t>
    </dgm:pt>
    <dgm:pt modelId="{5496D321-CA2C-4010-B706-C40773610BC0}" type="pres">
      <dgm:prSet presAssocID="{865BCE15-E6F9-4AB0-8A9C-5871073DDD51}" presName="parentText" presStyleLbl="node1" presStyleIdx="4" presStyleCnt="5" custLinFactNeighborX="-67880" custLinFactNeighborY="-537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3EAF00-1267-4DCE-9CA2-CDAD199AE46D}" type="presOf" srcId="{520BB7D3-0D55-4AF3-800E-E8DA38ED2A0A}" destId="{2094F383-A64F-45AD-8128-BA41A57C1C8C}" srcOrd="0" destOrd="0" presId="urn:microsoft.com/office/officeart/2005/8/layout/vList5"/>
    <dgm:cxn modelId="{F6E23C83-DC7E-4B16-8752-B607883621B8}" srcId="{62A960C4-A0A9-4E34-9FB5-83366E463BC9}" destId="{A19F5267-1641-43E6-B290-D9B5615FE1E9}" srcOrd="2" destOrd="0" parTransId="{A816DD4B-3BDA-4AE6-B205-87B5E28D0678}" sibTransId="{0F2E1EA6-097D-4F6D-AB8A-6BB3A07936DB}"/>
    <dgm:cxn modelId="{9F7D481A-AA21-413D-918D-3DD9482C9F72}" type="presOf" srcId="{865BCE15-E6F9-4AB0-8A9C-5871073DDD51}" destId="{5496D321-CA2C-4010-B706-C40773610BC0}" srcOrd="0" destOrd="0" presId="urn:microsoft.com/office/officeart/2005/8/layout/vList5"/>
    <dgm:cxn modelId="{120B8DA1-19BA-4FF4-8B72-2934EDB34B15}" type="presOf" srcId="{CD0BE993-5963-4FD9-89C1-A7FEB2BCE59F}" destId="{F8D384B8-3AAE-4F1D-95AA-87DBAEA345D3}" srcOrd="0" destOrd="0" presId="urn:microsoft.com/office/officeart/2005/8/layout/vList5"/>
    <dgm:cxn modelId="{D3D261A4-3DD2-4497-BC59-924A03551075}" type="presOf" srcId="{A19F5267-1641-43E6-B290-D9B5615FE1E9}" destId="{B9AC07EF-3F91-4041-AD47-A344D8F4ACDF}" srcOrd="0" destOrd="0" presId="urn:microsoft.com/office/officeart/2005/8/layout/vList5"/>
    <dgm:cxn modelId="{0C8D3B65-C052-41BC-BA6B-6FA2A45CBE5A}" srcId="{62A960C4-A0A9-4E34-9FB5-83366E463BC9}" destId="{865BCE15-E6F9-4AB0-8A9C-5871073DDD51}" srcOrd="4" destOrd="0" parTransId="{6910EB7C-6F7C-4C6B-96E7-43EA5F18E43A}" sibTransId="{A0192214-3565-4C47-AB29-54E3A23CB5F2}"/>
    <dgm:cxn modelId="{961EF101-F5FC-4A44-AA42-ACB6273E0697}" srcId="{62A960C4-A0A9-4E34-9FB5-83366E463BC9}" destId="{CD0BE993-5963-4FD9-89C1-A7FEB2BCE59F}" srcOrd="3" destOrd="0" parTransId="{7AC9B083-EB98-4227-81CB-F413180E89A0}" sibTransId="{18B3C19B-0DBA-49DA-BCD7-9A5F10BF5A94}"/>
    <dgm:cxn modelId="{C7A955A3-CF0B-4403-8D86-D0308CF5D1F6}" srcId="{62A960C4-A0A9-4E34-9FB5-83366E463BC9}" destId="{520BB7D3-0D55-4AF3-800E-E8DA38ED2A0A}" srcOrd="0" destOrd="0" parTransId="{E3E9A3EC-0A54-4691-B6F2-E781A5C5CD61}" sibTransId="{87D8A5A9-23B0-49EA-B4B3-282177F67291}"/>
    <dgm:cxn modelId="{C21B74C7-40D1-404B-813D-929290254DED}" srcId="{62A960C4-A0A9-4E34-9FB5-83366E463BC9}" destId="{032A6738-9D64-467E-BDCC-75E15309A675}" srcOrd="1" destOrd="0" parTransId="{B19DE040-7B67-4DD7-AAB5-E6A0A3CF696E}" sibTransId="{BB095D02-5D65-4C8C-9C58-22A28C283888}"/>
    <dgm:cxn modelId="{3B7497A4-C9E7-4371-93C7-3E153E5AF02B}" type="presOf" srcId="{62A960C4-A0A9-4E34-9FB5-83366E463BC9}" destId="{A1A58C96-B17A-4036-A77C-1E842AF35C62}" srcOrd="0" destOrd="0" presId="urn:microsoft.com/office/officeart/2005/8/layout/vList5"/>
    <dgm:cxn modelId="{80FCECEC-761A-448C-81F1-D0D066BC8855}" type="presOf" srcId="{032A6738-9D64-467E-BDCC-75E15309A675}" destId="{D84EE655-DE68-40B9-ACC1-7140864B99DD}" srcOrd="0" destOrd="0" presId="urn:microsoft.com/office/officeart/2005/8/layout/vList5"/>
    <dgm:cxn modelId="{AEE5B70D-1039-46DF-B8D2-B1FBED196CD4}" type="presParOf" srcId="{A1A58C96-B17A-4036-A77C-1E842AF35C62}" destId="{E74F6D27-1CC8-43F8-AB0A-A6D12BDFD16C}" srcOrd="0" destOrd="0" presId="urn:microsoft.com/office/officeart/2005/8/layout/vList5"/>
    <dgm:cxn modelId="{E1FA9915-6E79-4A2D-A337-7BB543C2AB89}" type="presParOf" srcId="{E74F6D27-1CC8-43F8-AB0A-A6D12BDFD16C}" destId="{2094F383-A64F-45AD-8128-BA41A57C1C8C}" srcOrd="0" destOrd="0" presId="urn:microsoft.com/office/officeart/2005/8/layout/vList5"/>
    <dgm:cxn modelId="{D0834F25-5DA1-408E-890A-6E043626049F}" type="presParOf" srcId="{A1A58C96-B17A-4036-A77C-1E842AF35C62}" destId="{0FEA15D3-9E16-47DB-8732-34805D8D3089}" srcOrd="1" destOrd="0" presId="urn:microsoft.com/office/officeart/2005/8/layout/vList5"/>
    <dgm:cxn modelId="{3E345540-4CFA-48F8-AFF7-4481DF826670}" type="presParOf" srcId="{A1A58C96-B17A-4036-A77C-1E842AF35C62}" destId="{20B5CCFA-878C-4CC4-8CCE-D74FFE3F3FEF}" srcOrd="2" destOrd="0" presId="urn:microsoft.com/office/officeart/2005/8/layout/vList5"/>
    <dgm:cxn modelId="{01FBC583-9218-4850-A090-6D92FB51FA42}" type="presParOf" srcId="{20B5CCFA-878C-4CC4-8CCE-D74FFE3F3FEF}" destId="{D84EE655-DE68-40B9-ACC1-7140864B99DD}" srcOrd="0" destOrd="0" presId="urn:microsoft.com/office/officeart/2005/8/layout/vList5"/>
    <dgm:cxn modelId="{CEAE6979-C3D0-425D-9E65-1A46B5A01034}" type="presParOf" srcId="{A1A58C96-B17A-4036-A77C-1E842AF35C62}" destId="{CD3FC963-FFC8-45B0-8D90-8808BF1EFB64}" srcOrd="3" destOrd="0" presId="urn:microsoft.com/office/officeart/2005/8/layout/vList5"/>
    <dgm:cxn modelId="{6338A7C5-7020-4E79-A3EC-EDA5AAA504C8}" type="presParOf" srcId="{A1A58C96-B17A-4036-A77C-1E842AF35C62}" destId="{A5730E70-552B-4F1C-9E4A-6C96D060BBB0}" srcOrd="4" destOrd="0" presId="urn:microsoft.com/office/officeart/2005/8/layout/vList5"/>
    <dgm:cxn modelId="{C1416A89-7259-4E89-B5C0-1066211623F6}" type="presParOf" srcId="{A5730E70-552B-4F1C-9E4A-6C96D060BBB0}" destId="{B9AC07EF-3F91-4041-AD47-A344D8F4ACDF}" srcOrd="0" destOrd="0" presId="urn:microsoft.com/office/officeart/2005/8/layout/vList5"/>
    <dgm:cxn modelId="{869C37D4-50D3-460C-9CA5-A314DE707A27}" type="presParOf" srcId="{A1A58C96-B17A-4036-A77C-1E842AF35C62}" destId="{9FC374CA-025C-48A7-9503-0808B24C67B0}" srcOrd="5" destOrd="0" presId="urn:microsoft.com/office/officeart/2005/8/layout/vList5"/>
    <dgm:cxn modelId="{F07B5C7D-4007-4FA0-B4B6-5BC8BB979E47}" type="presParOf" srcId="{A1A58C96-B17A-4036-A77C-1E842AF35C62}" destId="{12E3B50F-EF87-48C3-B00C-575967E4A3EC}" srcOrd="6" destOrd="0" presId="urn:microsoft.com/office/officeart/2005/8/layout/vList5"/>
    <dgm:cxn modelId="{812FFAF9-2A8F-4A67-BA13-29160CACDA87}" type="presParOf" srcId="{12E3B50F-EF87-48C3-B00C-575967E4A3EC}" destId="{F8D384B8-3AAE-4F1D-95AA-87DBAEA345D3}" srcOrd="0" destOrd="0" presId="urn:microsoft.com/office/officeart/2005/8/layout/vList5"/>
    <dgm:cxn modelId="{5391E0E7-4755-4ADA-B722-335A42D72AB4}" type="presParOf" srcId="{A1A58C96-B17A-4036-A77C-1E842AF35C62}" destId="{029BFDD3-BB15-46EB-A603-B13DF8DC02B3}" srcOrd="7" destOrd="0" presId="urn:microsoft.com/office/officeart/2005/8/layout/vList5"/>
    <dgm:cxn modelId="{FAF9B44E-060E-4C0E-A0F0-BAC982712892}" type="presParOf" srcId="{A1A58C96-B17A-4036-A77C-1E842AF35C62}" destId="{29261995-8C83-49F0-B1E3-788AFE60400E}" srcOrd="8" destOrd="0" presId="urn:microsoft.com/office/officeart/2005/8/layout/vList5"/>
    <dgm:cxn modelId="{E8672C09-3AFD-4634-BC79-E4A32BCAFBDC}" type="presParOf" srcId="{29261995-8C83-49F0-B1E3-788AFE60400E}" destId="{5496D321-CA2C-4010-B706-C40773610BC0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130AA3D-25FA-43F9-BD00-7A337E292583}" type="doc">
      <dgm:prSet loTypeId="urn:microsoft.com/office/officeart/2005/8/layout/radial1" loCatId="cycle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8F56C559-DB39-4353-BF6B-58A684820A20}">
      <dgm:prSet phldrT="[نص]" custT="1"/>
      <dgm:spPr/>
      <dgm:t>
        <a:bodyPr/>
        <a:lstStyle/>
        <a:p>
          <a:pPr rtl="1"/>
          <a:r>
            <a:rPr lang="ar-SA" sz="2400" b="0" dirty="0" smtClean="0">
              <a:latin typeface="Times New Roman" pitchFamily="18" charset="0"/>
              <a:cs typeface="Times New Roman" pitchFamily="18" charset="0"/>
            </a:rPr>
            <a:t>الهدف من عملية التصميم الإنشائي هو اختيار نظام إنشائي  متزن , تتوفر فيه العناصر التالية </a:t>
          </a:r>
          <a:endParaRPr lang="ar-SA" sz="2400" b="0" dirty="0"/>
        </a:p>
      </dgm:t>
    </dgm:pt>
    <dgm:pt modelId="{94A24495-293E-43EC-B332-A5F9377DD557}" type="parTrans" cxnId="{2159CD0F-B11B-4370-A7AC-5D4C4CBC9319}">
      <dgm:prSet/>
      <dgm:spPr/>
      <dgm:t>
        <a:bodyPr/>
        <a:lstStyle/>
        <a:p>
          <a:pPr rtl="1"/>
          <a:endParaRPr lang="ar-SA"/>
        </a:p>
      </dgm:t>
    </dgm:pt>
    <dgm:pt modelId="{B500EC08-9329-4192-8F76-3A5C51B21554}" type="sibTrans" cxnId="{2159CD0F-B11B-4370-A7AC-5D4C4CBC9319}">
      <dgm:prSet/>
      <dgm:spPr/>
      <dgm:t>
        <a:bodyPr/>
        <a:lstStyle/>
        <a:p>
          <a:pPr rtl="1"/>
          <a:endParaRPr lang="ar-SA"/>
        </a:p>
      </dgm:t>
    </dgm:pt>
    <dgm:pt modelId="{17F37776-0ABA-471D-8445-5557190D8413}">
      <dgm:prSet phldrT="[نص]"/>
      <dgm:spPr/>
      <dgm:t>
        <a:bodyPr/>
        <a:lstStyle/>
        <a:p>
          <a:pPr rtl="1"/>
          <a:r>
            <a:rPr lang="ar-SA" dirty="0" smtClean="0"/>
            <a:t>الأمان </a:t>
          </a:r>
          <a:endParaRPr lang="ar-SA" dirty="0"/>
        </a:p>
      </dgm:t>
    </dgm:pt>
    <dgm:pt modelId="{9812AA0B-75AE-4B38-84F5-CADB3B626DEE}" type="parTrans" cxnId="{C03466CE-999E-4C57-AD81-C3314446DD28}">
      <dgm:prSet/>
      <dgm:spPr/>
      <dgm:t>
        <a:bodyPr/>
        <a:lstStyle/>
        <a:p>
          <a:pPr rtl="1"/>
          <a:endParaRPr lang="ar-SA" dirty="0"/>
        </a:p>
      </dgm:t>
    </dgm:pt>
    <dgm:pt modelId="{2AE4E6F9-A20A-4933-98FB-537508A54866}" type="sibTrans" cxnId="{C03466CE-999E-4C57-AD81-C3314446DD28}">
      <dgm:prSet/>
      <dgm:spPr/>
      <dgm:t>
        <a:bodyPr/>
        <a:lstStyle/>
        <a:p>
          <a:pPr rtl="1"/>
          <a:endParaRPr lang="ar-SA"/>
        </a:p>
      </dgm:t>
    </dgm:pt>
    <dgm:pt modelId="{8A12D3D6-6C73-4767-BB19-AEB8541A0BCF}">
      <dgm:prSet phldrT="[نص]"/>
      <dgm:spPr/>
      <dgm:t>
        <a:bodyPr/>
        <a:lstStyle/>
        <a:p>
          <a:pPr rtl="1"/>
          <a:r>
            <a:rPr lang="ar-SA" dirty="0" smtClean="0"/>
            <a:t>التكلفة </a:t>
          </a:r>
          <a:endParaRPr lang="ar-SA" dirty="0"/>
        </a:p>
      </dgm:t>
    </dgm:pt>
    <dgm:pt modelId="{2D86B468-8611-4799-82B5-AC37A4B9EB27}" type="parTrans" cxnId="{D0F18161-93B4-4CB7-8E7D-3EF92561A571}">
      <dgm:prSet/>
      <dgm:spPr/>
      <dgm:t>
        <a:bodyPr/>
        <a:lstStyle/>
        <a:p>
          <a:pPr rtl="1"/>
          <a:endParaRPr lang="ar-SA" dirty="0"/>
        </a:p>
      </dgm:t>
    </dgm:pt>
    <dgm:pt modelId="{B4C77CA7-2899-40FE-9485-ECC64BE72870}" type="sibTrans" cxnId="{D0F18161-93B4-4CB7-8E7D-3EF92561A571}">
      <dgm:prSet/>
      <dgm:spPr/>
      <dgm:t>
        <a:bodyPr/>
        <a:lstStyle/>
        <a:p>
          <a:pPr rtl="1"/>
          <a:endParaRPr lang="ar-SA"/>
        </a:p>
      </dgm:t>
    </dgm:pt>
    <dgm:pt modelId="{6D186D7B-7575-4751-84A9-1BEC88C86EAD}">
      <dgm:prSet phldrT="[نص]"/>
      <dgm:spPr/>
      <dgm:t>
        <a:bodyPr/>
        <a:lstStyle/>
        <a:p>
          <a:pPr rtl="1"/>
          <a:r>
            <a:rPr lang="ar-SA" dirty="0" smtClean="0"/>
            <a:t>الشكل والنواحي الجمالية</a:t>
          </a:r>
          <a:endParaRPr lang="ar-SA" dirty="0"/>
        </a:p>
      </dgm:t>
    </dgm:pt>
    <dgm:pt modelId="{C5FC3643-01DC-4C4B-B5A0-23FFD0EC88B8}" type="parTrans" cxnId="{36FE2BBC-FA03-460F-9437-AE74A32C595E}">
      <dgm:prSet/>
      <dgm:spPr/>
      <dgm:t>
        <a:bodyPr/>
        <a:lstStyle/>
        <a:p>
          <a:pPr rtl="1"/>
          <a:endParaRPr lang="ar-SA" dirty="0"/>
        </a:p>
      </dgm:t>
    </dgm:pt>
    <dgm:pt modelId="{965D39D5-2523-4ED6-A729-78E0F7C28AAE}" type="sibTrans" cxnId="{36FE2BBC-FA03-460F-9437-AE74A32C595E}">
      <dgm:prSet/>
      <dgm:spPr/>
      <dgm:t>
        <a:bodyPr/>
        <a:lstStyle/>
        <a:p>
          <a:pPr rtl="1"/>
          <a:endParaRPr lang="ar-SA"/>
        </a:p>
      </dgm:t>
    </dgm:pt>
    <dgm:pt modelId="{9363C650-B399-4813-8CED-797C8C439F0B}">
      <dgm:prSet phldrT="[نص]"/>
      <dgm:spPr/>
      <dgm:t>
        <a:bodyPr/>
        <a:lstStyle/>
        <a:p>
          <a:pPr rtl="1"/>
          <a:r>
            <a:rPr lang="ar-SA" dirty="0" smtClean="0"/>
            <a:t>صلاحية المبنى للتشغيل </a:t>
          </a:r>
          <a:endParaRPr lang="ar-SA" dirty="0"/>
        </a:p>
      </dgm:t>
    </dgm:pt>
    <dgm:pt modelId="{A53604ED-9268-4D26-9F3B-EB2129C6B9D4}" type="parTrans" cxnId="{6A147290-95E7-467B-96F4-EA7E44E4EFBF}">
      <dgm:prSet/>
      <dgm:spPr/>
      <dgm:t>
        <a:bodyPr/>
        <a:lstStyle/>
        <a:p>
          <a:pPr rtl="1"/>
          <a:endParaRPr lang="ar-SA" dirty="0"/>
        </a:p>
      </dgm:t>
    </dgm:pt>
    <dgm:pt modelId="{EF35B48C-3AAC-4EDC-B6AF-EE480D895E3B}" type="sibTrans" cxnId="{6A147290-95E7-467B-96F4-EA7E44E4EFBF}">
      <dgm:prSet/>
      <dgm:spPr/>
      <dgm:t>
        <a:bodyPr/>
        <a:lstStyle/>
        <a:p>
          <a:pPr rtl="1"/>
          <a:endParaRPr lang="ar-SA"/>
        </a:p>
      </dgm:t>
    </dgm:pt>
    <dgm:pt modelId="{478FC966-19BC-4D70-9557-13BD1D784EF9}" type="pres">
      <dgm:prSet presAssocID="{B130AA3D-25FA-43F9-BD00-7A337E29258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C9A9EDF2-7475-472A-9A8C-9D7426D1843B}" type="pres">
      <dgm:prSet presAssocID="{8F56C559-DB39-4353-BF6B-58A684820A20}" presName="centerShape" presStyleLbl="node0" presStyleIdx="0" presStyleCnt="1" custScaleX="233442" custScaleY="127414"/>
      <dgm:spPr/>
      <dgm:t>
        <a:bodyPr/>
        <a:lstStyle/>
        <a:p>
          <a:pPr rtl="1"/>
          <a:endParaRPr lang="ar-SA"/>
        </a:p>
      </dgm:t>
    </dgm:pt>
    <dgm:pt modelId="{2691CFA9-C954-4CF4-87F8-BAB242CEEA5D}" type="pres">
      <dgm:prSet presAssocID="{9812AA0B-75AE-4B38-84F5-CADB3B626DEE}" presName="Name9" presStyleLbl="parChTrans1D2" presStyleIdx="0" presStyleCnt="4"/>
      <dgm:spPr/>
      <dgm:t>
        <a:bodyPr/>
        <a:lstStyle/>
        <a:p>
          <a:pPr rtl="1"/>
          <a:endParaRPr lang="ar-SA"/>
        </a:p>
      </dgm:t>
    </dgm:pt>
    <dgm:pt modelId="{B3BF2B0B-9C62-435C-B34A-B3DD26B963B8}" type="pres">
      <dgm:prSet presAssocID="{9812AA0B-75AE-4B38-84F5-CADB3B626DEE}" presName="connTx" presStyleLbl="parChTrans1D2" presStyleIdx="0" presStyleCnt="4"/>
      <dgm:spPr/>
      <dgm:t>
        <a:bodyPr/>
        <a:lstStyle/>
        <a:p>
          <a:pPr rtl="1"/>
          <a:endParaRPr lang="ar-SA"/>
        </a:p>
      </dgm:t>
    </dgm:pt>
    <dgm:pt modelId="{A4D38029-07DD-4EDA-917A-3B26004125C6}" type="pres">
      <dgm:prSet presAssocID="{17F37776-0ABA-471D-8445-5557190D8413}" presName="node" presStyleLbl="node1" presStyleIdx="0" presStyleCnt="4" custScaleX="112171" custRadScaleRad="101152" custRadScaleInc="282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BBF1ECB-746E-41D8-8737-B70BBFF7144B}" type="pres">
      <dgm:prSet presAssocID="{2D86B468-8611-4799-82B5-AC37A4B9EB27}" presName="Name9" presStyleLbl="parChTrans1D2" presStyleIdx="1" presStyleCnt="4"/>
      <dgm:spPr/>
      <dgm:t>
        <a:bodyPr/>
        <a:lstStyle/>
        <a:p>
          <a:pPr rtl="1"/>
          <a:endParaRPr lang="ar-SA"/>
        </a:p>
      </dgm:t>
    </dgm:pt>
    <dgm:pt modelId="{3238BD63-1414-461E-9D39-3E4F39621691}" type="pres">
      <dgm:prSet presAssocID="{2D86B468-8611-4799-82B5-AC37A4B9EB27}" presName="connTx" presStyleLbl="parChTrans1D2" presStyleIdx="1" presStyleCnt="4"/>
      <dgm:spPr/>
      <dgm:t>
        <a:bodyPr/>
        <a:lstStyle/>
        <a:p>
          <a:pPr rtl="1"/>
          <a:endParaRPr lang="ar-SA"/>
        </a:p>
      </dgm:t>
    </dgm:pt>
    <dgm:pt modelId="{D5CF7D04-964E-4B35-AAF4-FE283D802304}" type="pres">
      <dgm:prSet presAssocID="{8A12D3D6-6C73-4767-BB19-AEB8541A0BCF}" presName="node" presStyleLbl="node1" presStyleIdx="1" presStyleCnt="4" custScaleX="117905" custRadScaleRad="186444" custRadScaleInc="-114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9550581-0EC4-4391-B5E0-9BBFBBC10FC7}" type="pres">
      <dgm:prSet presAssocID="{C5FC3643-01DC-4C4B-B5A0-23FFD0EC88B8}" presName="Name9" presStyleLbl="parChTrans1D2" presStyleIdx="2" presStyleCnt="4"/>
      <dgm:spPr/>
      <dgm:t>
        <a:bodyPr/>
        <a:lstStyle/>
        <a:p>
          <a:pPr rtl="1"/>
          <a:endParaRPr lang="ar-SA"/>
        </a:p>
      </dgm:t>
    </dgm:pt>
    <dgm:pt modelId="{6C3D0A4E-9606-49BF-A96D-FBCC1041B928}" type="pres">
      <dgm:prSet presAssocID="{C5FC3643-01DC-4C4B-B5A0-23FFD0EC88B8}" presName="connTx" presStyleLbl="parChTrans1D2" presStyleIdx="2" presStyleCnt="4"/>
      <dgm:spPr/>
      <dgm:t>
        <a:bodyPr/>
        <a:lstStyle/>
        <a:p>
          <a:pPr rtl="1"/>
          <a:endParaRPr lang="ar-SA"/>
        </a:p>
      </dgm:t>
    </dgm:pt>
    <dgm:pt modelId="{FEB73FAD-D508-4307-BB22-B2EC4E6CC107}" type="pres">
      <dgm:prSet presAssocID="{6D186D7B-7575-4751-84A9-1BEC88C86EAD}" presName="node" presStyleLbl="node1" presStyleIdx="2" presStyleCnt="4" custScaleX="112171" custRadScaleRad="101152" custRadScaleInc="-282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817D05B-C07C-42B8-BAF2-8106FDD57E61}" type="pres">
      <dgm:prSet presAssocID="{A53604ED-9268-4D26-9F3B-EB2129C6B9D4}" presName="Name9" presStyleLbl="parChTrans1D2" presStyleIdx="3" presStyleCnt="4"/>
      <dgm:spPr/>
      <dgm:t>
        <a:bodyPr/>
        <a:lstStyle/>
        <a:p>
          <a:pPr rtl="1"/>
          <a:endParaRPr lang="ar-SA"/>
        </a:p>
      </dgm:t>
    </dgm:pt>
    <dgm:pt modelId="{45F73B3E-884C-4FEC-87A0-6D6D489AD8A3}" type="pres">
      <dgm:prSet presAssocID="{A53604ED-9268-4D26-9F3B-EB2129C6B9D4}" presName="connTx" presStyleLbl="parChTrans1D2" presStyleIdx="3" presStyleCnt="4"/>
      <dgm:spPr/>
      <dgm:t>
        <a:bodyPr/>
        <a:lstStyle/>
        <a:p>
          <a:pPr rtl="1"/>
          <a:endParaRPr lang="ar-SA"/>
        </a:p>
      </dgm:t>
    </dgm:pt>
    <dgm:pt modelId="{1FBBF377-7AC5-4167-BB19-6E68D4890FF9}" type="pres">
      <dgm:prSet presAssocID="{9363C650-B399-4813-8CED-797C8C439F0B}" presName="node" presStyleLbl="node1" presStyleIdx="3" presStyleCnt="4" custScaleX="122936" custRadScaleRad="175784" custRadScaleInc="121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DDAC58C4-780A-4580-B781-E2BDCC083AB1}" type="presOf" srcId="{6D186D7B-7575-4751-84A9-1BEC88C86EAD}" destId="{FEB73FAD-D508-4307-BB22-B2EC4E6CC107}" srcOrd="0" destOrd="0" presId="urn:microsoft.com/office/officeart/2005/8/layout/radial1"/>
    <dgm:cxn modelId="{33760AC8-C0B1-4E65-9AEF-C970A7FD492F}" type="presOf" srcId="{9812AA0B-75AE-4B38-84F5-CADB3B626DEE}" destId="{B3BF2B0B-9C62-435C-B34A-B3DD26B963B8}" srcOrd="1" destOrd="0" presId="urn:microsoft.com/office/officeart/2005/8/layout/radial1"/>
    <dgm:cxn modelId="{84B67930-445D-4F1A-A425-02C1390AFC9C}" type="presOf" srcId="{9363C650-B399-4813-8CED-797C8C439F0B}" destId="{1FBBF377-7AC5-4167-BB19-6E68D4890FF9}" srcOrd="0" destOrd="0" presId="urn:microsoft.com/office/officeart/2005/8/layout/radial1"/>
    <dgm:cxn modelId="{8535CDD2-55E1-4D4F-8A44-47E28BA006B3}" type="presOf" srcId="{8A12D3D6-6C73-4767-BB19-AEB8541A0BCF}" destId="{D5CF7D04-964E-4B35-AAF4-FE283D802304}" srcOrd="0" destOrd="0" presId="urn:microsoft.com/office/officeart/2005/8/layout/radial1"/>
    <dgm:cxn modelId="{80DBFF52-61E5-48E3-A35A-DC811A1B259B}" type="presOf" srcId="{9812AA0B-75AE-4B38-84F5-CADB3B626DEE}" destId="{2691CFA9-C954-4CF4-87F8-BAB242CEEA5D}" srcOrd="0" destOrd="0" presId="urn:microsoft.com/office/officeart/2005/8/layout/radial1"/>
    <dgm:cxn modelId="{2159CD0F-B11B-4370-A7AC-5D4C4CBC9319}" srcId="{B130AA3D-25FA-43F9-BD00-7A337E292583}" destId="{8F56C559-DB39-4353-BF6B-58A684820A20}" srcOrd="0" destOrd="0" parTransId="{94A24495-293E-43EC-B332-A5F9377DD557}" sibTransId="{B500EC08-9329-4192-8F76-3A5C51B21554}"/>
    <dgm:cxn modelId="{6C1BB466-A05E-42FD-B86A-0450A5E78C96}" type="presOf" srcId="{2D86B468-8611-4799-82B5-AC37A4B9EB27}" destId="{3238BD63-1414-461E-9D39-3E4F39621691}" srcOrd="1" destOrd="0" presId="urn:microsoft.com/office/officeart/2005/8/layout/radial1"/>
    <dgm:cxn modelId="{1A70CB17-FA2A-45BE-B607-6FB26F853504}" type="presOf" srcId="{C5FC3643-01DC-4C4B-B5A0-23FFD0EC88B8}" destId="{19550581-0EC4-4391-B5E0-9BBFBBC10FC7}" srcOrd="0" destOrd="0" presId="urn:microsoft.com/office/officeart/2005/8/layout/radial1"/>
    <dgm:cxn modelId="{6A147290-95E7-467B-96F4-EA7E44E4EFBF}" srcId="{8F56C559-DB39-4353-BF6B-58A684820A20}" destId="{9363C650-B399-4813-8CED-797C8C439F0B}" srcOrd="3" destOrd="0" parTransId="{A53604ED-9268-4D26-9F3B-EB2129C6B9D4}" sibTransId="{EF35B48C-3AAC-4EDC-B6AF-EE480D895E3B}"/>
    <dgm:cxn modelId="{7500CE69-172E-4F25-BECA-DCAC8C27159F}" type="presOf" srcId="{2D86B468-8611-4799-82B5-AC37A4B9EB27}" destId="{3BBF1ECB-746E-41D8-8737-B70BBFF7144B}" srcOrd="0" destOrd="0" presId="urn:microsoft.com/office/officeart/2005/8/layout/radial1"/>
    <dgm:cxn modelId="{CD254F00-4779-4D8E-86D0-21998F583DFC}" type="presOf" srcId="{17F37776-0ABA-471D-8445-5557190D8413}" destId="{A4D38029-07DD-4EDA-917A-3B26004125C6}" srcOrd="0" destOrd="0" presId="urn:microsoft.com/office/officeart/2005/8/layout/radial1"/>
    <dgm:cxn modelId="{B7ECAAAA-F797-4CCC-AD2C-1D1F7515FA68}" type="presOf" srcId="{B130AA3D-25FA-43F9-BD00-7A337E292583}" destId="{478FC966-19BC-4D70-9557-13BD1D784EF9}" srcOrd="0" destOrd="0" presId="urn:microsoft.com/office/officeart/2005/8/layout/radial1"/>
    <dgm:cxn modelId="{C03466CE-999E-4C57-AD81-C3314446DD28}" srcId="{8F56C559-DB39-4353-BF6B-58A684820A20}" destId="{17F37776-0ABA-471D-8445-5557190D8413}" srcOrd="0" destOrd="0" parTransId="{9812AA0B-75AE-4B38-84F5-CADB3B626DEE}" sibTransId="{2AE4E6F9-A20A-4933-98FB-537508A54866}"/>
    <dgm:cxn modelId="{36FE2BBC-FA03-460F-9437-AE74A32C595E}" srcId="{8F56C559-DB39-4353-BF6B-58A684820A20}" destId="{6D186D7B-7575-4751-84A9-1BEC88C86EAD}" srcOrd="2" destOrd="0" parTransId="{C5FC3643-01DC-4C4B-B5A0-23FFD0EC88B8}" sibTransId="{965D39D5-2523-4ED6-A729-78E0F7C28AAE}"/>
    <dgm:cxn modelId="{995086D4-8381-48E5-A44E-C13D9FB09A71}" type="presOf" srcId="{A53604ED-9268-4D26-9F3B-EB2129C6B9D4}" destId="{45F73B3E-884C-4FEC-87A0-6D6D489AD8A3}" srcOrd="1" destOrd="0" presId="urn:microsoft.com/office/officeart/2005/8/layout/radial1"/>
    <dgm:cxn modelId="{C85C4848-B823-4D65-A9D9-84727ADB81DF}" type="presOf" srcId="{C5FC3643-01DC-4C4B-B5A0-23FFD0EC88B8}" destId="{6C3D0A4E-9606-49BF-A96D-FBCC1041B928}" srcOrd="1" destOrd="0" presId="urn:microsoft.com/office/officeart/2005/8/layout/radial1"/>
    <dgm:cxn modelId="{D0F18161-93B4-4CB7-8E7D-3EF92561A571}" srcId="{8F56C559-DB39-4353-BF6B-58A684820A20}" destId="{8A12D3D6-6C73-4767-BB19-AEB8541A0BCF}" srcOrd="1" destOrd="0" parTransId="{2D86B468-8611-4799-82B5-AC37A4B9EB27}" sibTransId="{B4C77CA7-2899-40FE-9485-ECC64BE72870}"/>
    <dgm:cxn modelId="{76DA54E6-B6ED-4E4F-A9AE-5864C04BEAD6}" type="presOf" srcId="{A53604ED-9268-4D26-9F3B-EB2129C6B9D4}" destId="{5817D05B-C07C-42B8-BAF2-8106FDD57E61}" srcOrd="0" destOrd="0" presId="urn:microsoft.com/office/officeart/2005/8/layout/radial1"/>
    <dgm:cxn modelId="{BA239A65-6C0E-4CC2-B541-345A812CCA6F}" type="presOf" srcId="{8F56C559-DB39-4353-BF6B-58A684820A20}" destId="{C9A9EDF2-7475-472A-9A8C-9D7426D1843B}" srcOrd="0" destOrd="0" presId="urn:microsoft.com/office/officeart/2005/8/layout/radial1"/>
    <dgm:cxn modelId="{872C59ED-0961-4D38-9CEB-A2C8A37B024D}" type="presParOf" srcId="{478FC966-19BC-4D70-9557-13BD1D784EF9}" destId="{C9A9EDF2-7475-472A-9A8C-9D7426D1843B}" srcOrd="0" destOrd="0" presId="urn:microsoft.com/office/officeart/2005/8/layout/radial1"/>
    <dgm:cxn modelId="{02941D18-3C1E-417E-8AD3-2BB06B9331F8}" type="presParOf" srcId="{478FC966-19BC-4D70-9557-13BD1D784EF9}" destId="{2691CFA9-C954-4CF4-87F8-BAB242CEEA5D}" srcOrd="1" destOrd="0" presId="urn:microsoft.com/office/officeart/2005/8/layout/radial1"/>
    <dgm:cxn modelId="{70D4D839-6560-4A9D-85FC-F8953337EDD2}" type="presParOf" srcId="{2691CFA9-C954-4CF4-87F8-BAB242CEEA5D}" destId="{B3BF2B0B-9C62-435C-B34A-B3DD26B963B8}" srcOrd="0" destOrd="0" presId="urn:microsoft.com/office/officeart/2005/8/layout/radial1"/>
    <dgm:cxn modelId="{D703E701-A165-4A5D-A23A-8D340C035690}" type="presParOf" srcId="{478FC966-19BC-4D70-9557-13BD1D784EF9}" destId="{A4D38029-07DD-4EDA-917A-3B26004125C6}" srcOrd="2" destOrd="0" presId="urn:microsoft.com/office/officeart/2005/8/layout/radial1"/>
    <dgm:cxn modelId="{A114F494-E2BC-48E0-B6DC-9BC34CB4F873}" type="presParOf" srcId="{478FC966-19BC-4D70-9557-13BD1D784EF9}" destId="{3BBF1ECB-746E-41D8-8737-B70BBFF7144B}" srcOrd="3" destOrd="0" presId="urn:microsoft.com/office/officeart/2005/8/layout/radial1"/>
    <dgm:cxn modelId="{1B44C5F9-5E16-4DF3-BF5A-3860A74917BF}" type="presParOf" srcId="{3BBF1ECB-746E-41D8-8737-B70BBFF7144B}" destId="{3238BD63-1414-461E-9D39-3E4F39621691}" srcOrd="0" destOrd="0" presId="urn:microsoft.com/office/officeart/2005/8/layout/radial1"/>
    <dgm:cxn modelId="{6C0BF875-C80E-4197-A42A-FEB5A91FBE4E}" type="presParOf" srcId="{478FC966-19BC-4D70-9557-13BD1D784EF9}" destId="{D5CF7D04-964E-4B35-AAF4-FE283D802304}" srcOrd="4" destOrd="0" presId="urn:microsoft.com/office/officeart/2005/8/layout/radial1"/>
    <dgm:cxn modelId="{670A8BF7-7965-4AAE-B972-139D2F6E29F7}" type="presParOf" srcId="{478FC966-19BC-4D70-9557-13BD1D784EF9}" destId="{19550581-0EC4-4391-B5E0-9BBFBBC10FC7}" srcOrd="5" destOrd="0" presId="urn:microsoft.com/office/officeart/2005/8/layout/radial1"/>
    <dgm:cxn modelId="{69A41BDA-55CD-42E0-A269-E04D803AF778}" type="presParOf" srcId="{19550581-0EC4-4391-B5E0-9BBFBBC10FC7}" destId="{6C3D0A4E-9606-49BF-A96D-FBCC1041B928}" srcOrd="0" destOrd="0" presId="urn:microsoft.com/office/officeart/2005/8/layout/radial1"/>
    <dgm:cxn modelId="{A92F1B9C-1B5D-48A8-B300-8E3292B69DCB}" type="presParOf" srcId="{478FC966-19BC-4D70-9557-13BD1D784EF9}" destId="{FEB73FAD-D508-4307-BB22-B2EC4E6CC107}" srcOrd="6" destOrd="0" presId="urn:microsoft.com/office/officeart/2005/8/layout/radial1"/>
    <dgm:cxn modelId="{6658B5BE-7F86-40FF-8DB4-4397D6EE93AD}" type="presParOf" srcId="{478FC966-19BC-4D70-9557-13BD1D784EF9}" destId="{5817D05B-C07C-42B8-BAF2-8106FDD57E61}" srcOrd="7" destOrd="0" presId="urn:microsoft.com/office/officeart/2005/8/layout/radial1"/>
    <dgm:cxn modelId="{BEE9297C-F316-4EB7-87B2-9579DD5D5BC6}" type="presParOf" srcId="{5817D05B-C07C-42B8-BAF2-8106FDD57E61}" destId="{45F73B3E-884C-4FEC-87A0-6D6D489AD8A3}" srcOrd="0" destOrd="0" presId="urn:microsoft.com/office/officeart/2005/8/layout/radial1"/>
    <dgm:cxn modelId="{AF7FD61E-02F2-4CCA-A876-5E8080BCBEE0}" type="presParOf" srcId="{478FC966-19BC-4D70-9557-13BD1D784EF9}" destId="{1FBBF377-7AC5-4167-BB19-6E68D4890FF9}" srcOrd="8" destOrd="0" presId="urn:microsoft.com/office/officeart/2005/8/layout/radial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C2D874C-B9C4-45E0-88DE-1705151ACB48}" type="doc">
      <dgm:prSet loTypeId="urn:microsoft.com/office/officeart/2005/8/layout/hierarchy6" loCatId="hierarchy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pPr rtl="1"/>
          <a:endParaRPr lang="ar-SA"/>
        </a:p>
      </dgm:t>
    </dgm:pt>
    <dgm:pt modelId="{4AA5B02B-EC1D-4936-ABD7-0D9F752B2704}">
      <dgm:prSet phldrT="[نص]" custT="1"/>
      <dgm:spPr/>
      <dgm:t>
        <a:bodyPr/>
        <a:lstStyle/>
        <a:p>
          <a:pPr rtl="1"/>
          <a:r>
            <a:rPr lang="ar-SA" sz="3500" b="1" smtClean="0">
              <a:latin typeface="Arial" pitchFamily="34" charset="0"/>
              <a:ea typeface="+mn-ea"/>
              <a:cs typeface="Arial" pitchFamily="34" charset="0"/>
            </a:rPr>
            <a:t>الأحمال</a:t>
          </a:r>
          <a:endParaRPr lang="ar-SA" sz="3500" dirty="0">
            <a:latin typeface="Arial" pitchFamily="34" charset="0"/>
            <a:cs typeface="Arial" pitchFamily="34" charset="0"/>
          </a:endParaRPr>
        </a:p>
      </dgm:t>
    </dgm:pt>
    <dgm:pt modelId="{128A3527-5C01-4231-B03F-D3ADE448FB58}" type="parTrans" cxnId="{9D832B73-6B7D-4E7D-9BE5-A4E0E2042781}">
      <dgm:prSet/>
      <dgm:spPr/>
      <dgm:t>
        <a:bodyPr/>
        <a:lstStyle/>
        <a:p>
          <a:pPr rtl="1"/>
          <a:endParaRPr lang="ar-SA"/>
        </a:p>
      </dgm:t>
    </dgm:pt>
    <dgm:pt modelId="{A427DC36-FECA-4E20-AE74-054E864A6630}" type="sibTrans" cxnId="{9D832B73-6B7D-4E7D-9BE5-A4E0E2042781}">
      <dgm:prSet/>
      <dgm:spPr/>
      <dgm:t>
        <a:bodyPr/>
        <a:lstStyle/>
        <a:p>
          <a:pPr rtl="1"/>
          <a:endParaRPr lang="ar-SA"/>
        </a:p>
      </dgm:t>
    </dgm:pt>
    <dgm:pt modelId="{D3D42EDC-C87D-49F2-86B8-C78F5C1CA12F}">
      <dgm:prSet phldrT="[نص]"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مباشرة</a:t>
          </a:r>
          <a:endParaRPr lang="ar-SA" sz="2500" b="1" dirty="0" smtClean="0">
            <a:latin typeface="Arial" pitchFamily="34" charset="0"/>
            <a:cs typeface="Arial" pitchFamily="34" charset="0"/>
          </a:endParaRPr>
        </a:p>
      </dgm:t>
    </dgm:pt>
    <dgm:pt modelId="{C2C6B349-AA98-4B96-B8D2-C7FA36DDAAA2}" type="parTrans" cxnId="{6CEBF4DB-79C2-4861-9BAB-A6A3B33469DF}">
      <dgm:prSet/>
      <dgm:spPr/>
      <dgm:t>
        <a:bodyPr/>
        <a:lstStyle/>
        <a:p>
          <a:pPr rtl="1"/>
          <a:endParaRPr lang="ar-SA"/>
        </a:p>
      </dgm:t>
    </dgm:pt>
    <dgm:pt modelId="{43FFC148-725C-44CD-8A23-9938E8BD6AFC}" type="sibTrans" cxnId="{6CEBF4DB-79C2-4861-9BAB-A6A3B33469DF}">
      <dgm:prSet/>
      <dgm:spPr/>
      <dgm:t>
        <a:bodyPr/>
        <a:lstStyle/>
        <a:p>
          <a:pPr rtl="1"/>
          <a:endParaRPr lang="ar-SA"/>
        </a:p>
      </dgm:t>
    </dgm:pt>
    <dgm:pt modelId="{46C0DD7B-1028-4913-AFE3-109FBA5EEDCC}">
      <dgm:prSet phldrT="[نص]"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الأحمال الميتة </a:t>
          </a:r>
          <a:endParaRPr lang="ar-SA" sz="2500" b="1" dirty="0" smtClean="0">
            <a:latin typeface="Arial" pitchFamily="34" charset="0"/>
            <a:cs typeface="Arial" pitchFamily="34" charset="0"/>
          </a:endParaRPr>
        </a:p>
      </dgm:t>
    </dgm:pt>
    <dgm:pt modelId="{E0D1640C-258E-4AF7-9183-965E890A09B3}" type="parTrans" cxnId="{EDA66F8E-EF37-4C20-9A59-1ED1F31D96E2}">
      <dgm:prSet/>
      <dgm:spPr/>
      <dgm:t>
        <a:bodyPr/>
        <a:lstStyle/>
        <a:p>
          <a:pPr rtl="1"/>
          <a:endParaRPr lang="ar-SA"/>
        </a:p>
      </dgm:t>
    </dgm:pt>
    <dgm:pt modelId="{2730F67D-46CE-41A8-B338-6250D987B8F2}" type="sibTrans" cxnId="{EDA66F8E-EF37-4C20-9A59-1ED1F31D96E2}">
      <dgm:prSet/>
      <dgm:spPr/>
      <dgm:t>
        <a:bodyPr/>
        <a:lstStyle/>
        <a:p>
          <a:pPr rtl="1"/>
          <a:endParaRPr lang="ar-SA"/>
        </a:p>
      </dgm:t>
    </dgm:pt>
    <dgm:pt modelId="{E7AD78BD-9C25-405F-93D5-F6CB116F50BD}">
      <dgm:prSet phldrT="[نص]"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الأحمال الحية </a:t>
          </a:r>
          <a:endParaRPr lang="ar-SA" sz="2500" b="1" dirty="0" smtClean="0">
            <a:latin typeface="Arial" pitchFamily="34" charset="0"/>
            <a:cs typeface="Arial" pitchFamily="34" charset="0"/>
          </a:endParaRPr>
        </a:p>
      </dgm:t>
    </dgm:pt>
    <dgm:pt modelId="{2E421946-2D9A-4028-9AF8-DE1616CB4FFC}" type="parTrans" cxnId="{42CEC84A-61D0-4306-85B1-41B3F55A8CC8}">
      <dgm:prSet/>
      <dgm:spPr/>
      <dgm:t>
        <a:bodyPr/>
        <a:lstStyle/>
        <a:p>
          <a:pPr rtl="1"/>
          <a:endParaRPr lang="ar-SA"/>
        </a:p>
      </dgm:t>
    </dgm:pt>
    <dgm:pt modelId="{505969B5-0E58-462B-AFDA-761107A9D8DE}" type="sibTrans" cxnId="{42CEC84A-61D0-4306-85B1-41B3F55A8CC8}">
      <dgm:prSet/>
      <dgm:spPr/>
      <dgm:t>
        <a:bodyPr/>
        <a:lstStyle/>
        <a:p>
          <a:pPr rtl="1"/>
          <a:endParaRPr lang="ar-SA"/>
        </a:p>
      </dgm:t>
    </dgm:pt>
    <dgm:pt modelId="{202A297D-16F6-4875-A4B6-7A471A5A6FAC}">
      <dgm:prSet phldrT="[نص]"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غير مباشرة </a:t>
          </a:r>
          <a:endParaRPr lang="ar-SA" sz="2500" b="1" dirty="0">
            <a:latin typeface="Arial" pitchFamily="34" charset="0"/>
            <a:cs typeface="Arial" pitchFamily="34" charset="0"/>
          </a:endParaRPr>
        </a:p>
      </dgm:t>
    </dgm:pt>
    <dgm:pt modelId="{7A26B7F4-355A-4A8D-8F61-337945058472}" type="parTrans" cxnId="{D86DEE41-B3B3-4A18-9970-403B3935CA10}">
      <dgm:prSet/>
      <dgm:spPr/>
      <dgm:t>
        <a:bodyPr/>
        <a:lstStyle/>
        <a:p>
          <a:pPr rtl="1"/>
          <a:endParaRPr lang="ar-SA"/>
        </a:p>
      </dgm:t>
    </dgm:pt>
    <dgm:pt modelId="{CF6D0DE0-6BF2-4678-B6F1-6735CEA99CEC}" type="sibTrans" cxnId="{D86DEE41-B3B3-4A18-9970-403B3935CA10}">
      <dgm:prSet/>
      <dgm:spPr/>
      <dgm:t>
        <a:bodyPr/>
        <a:lstStyle/>
        <a:p>
          <a:pPr rtl="1"/>
          <a:endParaRPr lang="ar-SA"/>
        </a:p>
      </dgm:t>
    </dgm:pt>
    <dgm:pt modelId="{0AC25B6F-9DED-4900-842E-573836F3170D}">
      <dgm:prSet phldrT="[نص]" custT="1"/>
      <dgm:spPr/>
      <dgm:t>
        <a:bodyPr/>
        <a:lstStyle/>
        <a:p>
          <a:pPr rtl="1"/>
          <a:r>
            <a:rPr lang="ar-SA" sz="2500" b="1" dirty="0" smtClean="0">
              <a:latin typeface="Arial" pitchFamily="34" charset="0"/>
              <a:cs typeface="Arial" pitchFamily="34" charset="0"/>
            </a:rPr>
            <a:t>تتضمن الانكماش للخرسانة , التأثير الحراري , الزحف</a:t>
          </a:r>
        </a:p>
      </dgm:t>
    </dgm:pt>
    <dgm:pt modelId="{803F2C9F-A9ED-4889-95EA-5A1E27C7C351}" type="parTrans" cxnId="{E83FB79F-7170-4CC7-9411-308D5CFBE136}">
      <dgm:prSet/>
      <dgm:spPr/>
      <dgm:t>
        <a:bodyPr/>
        <a:lstStyle/>
        <a:p>
          <a:pPr rtl="1"/>
          <a:endParaRPr lang="ar-SA"/>
        </a:p>
      </dgm:t>
    </dgm:pt>
    <dgm:pt modelId="{F3CAB83C-12A1-4E1E-8672-1DF4B45800F5}" type="sibTrans" cxnId="{E83FB79F-7170-4CC7-9411-308D5CFBE136}">
      <dgm:prSet/>
      <dgm:spPr/>
      <dgm:t>
        <a:bodyPr/>
        <a:lstStyle/>
        <a:p>
          <a:pPr rtl="1"/>
          <a:endParaRPr lang="ar-SA"/>
        </a:p>
      </dgm:t>
    </dgm:pt>
    <dgm:pt modelId="{E24A4A0E-07EB-48F4-8D8E-95C9008380AF}">
      <dgm:prSet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الأحمال البيئية </a:t>
          </a:r>
          <a:endParaRPr lang="ar-SA" sz="2500" b="1" dirty="0">
            <a:latin typeface="Arial" pitchFamily="34" charset="0"/>
            <a:cs typeface="Arial" pitchFamily="34" charset="0"/>
          </a:endParaRPr>
        </a:p>
      </dgm:t>
    </dgm:pt>
    <dgm:pt modelId="{599BD7BE-0A10-4472-A1F3-E4F72D7EE792}" type="parTrans" cxnId="{59FFB1C5-0014-43F4-B9B3-64FC75F92CF2}">
      <dgm:prSet/>
      <dgm:spPr/>
      <dgm:t>
        <a:bodyPr/>
        <a:lstStyle/>
        <a:p>
          <a:pPr rtl="1"/>
          <a:endParaRPr lang="ar-SA"/>
        </a:p>
      </dgm:t>
    </dgm:pt>
    <dgm:pt modelId="{3C894129-F918-42E4-8003-94F0C7154605}" type="sibTrans" cxnId="{59FFB1C5-0014-43F4-B9B3-64FC75F92CF2}">
      <dgm:prSet/>
      <dgm:spPr/>
      <dgm:t>
        <a:bodyPr/>
        <a:lstStyle/>
        <a:p>
          <a:pPr rtl="1"/>
          <a:endParaRPr lang="ar-SA"/>
        </a:p>
      </dgm:t>
    </dgm:pt>
    <dgm:pt modelId="{9D7955B7-01A0-4CA6-A8F3-BC6F0E1DD0C0}">
      <dgm:prSet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أحمال الزلازل </a:t>
          </a:r>
          <a:endParaRPr lang="ar-SA" sz="2500" b="1" dirty="0">
            <a:latin typeface="Arial" pitchFamily="34" charset="0"/>
            <a:cs typeface="Arial" pitchFamily="34" charset="0"/>
          </a:endParaRPr>
        </a:p>
      </dgm:t>
    </dgm:pt>
    <dgm:pt modelId="{916A3660-83F6-4659-B1C4-21E69369AF4B}" type="parTrans" cxnId="{B46C1C74-4862-4C31-86D2-E28D868780C9}">
      <dgm:prSet/>
      <dgm:spPr/>
      <dgm:t>
        <a:bodyPr/>
        <a:lstStyle/>
        <a:p>
          <a:pPr rtl="1"/>
          <a:endParaRPr lang="ar-SA"/>
        </a:p>
      </dgm:t>
    </dgm:pt>
    <dgm:pt modelId="{C48A7593-FA6D-4260-8AAD-28C49364711A}" type="sibTrans" cxnId="{B46C1C74-4862-4C31-86D2-E28D868780C9}">
      <dgm:prSet/>
      <dgm:spPr/>
      <dgm:t>
        <a:bodyPr/>
        <a:lstStyle/>
        <a:p>
          <a:pPr rtl="1"/>
          <a:endParaRPr lang="ar-SA"/>
        </a:p>
      </dgm:t>
    </dgm:pt>
    <dgm:pt modelId="{D7975DAC-E1DD-4DAC-AFB9-D0C26BCE8466}">
      <dgm:prSet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أحمال الرياح</a:t>
          </a:r>
          <a:endParaRPr lang="ar-SA" sz="2500" b="1" dirty="0">
            <a:latin typeface="Arial" pitchFamily="34" charset="0"/>
            <a:cs typeface="Arial" pitchFamily="34" charset="0"/>
          </a:endParaRPr>
        </a:p>
      </dgm:t>
    </dgm:pt>
    <dgm:pt modelId="{3B1FBB4F-263E-4134-BD7F-A500112DE516}" type="parTrans" cxnId="{6FC8E4E0-5DD5-4827-8591-D40A0C51F6EB}">
      <dgm:prSet/>
      <dgm:spPr/>
      <dgm:t>
        <a:bodyPr/>
        <a:lstStyle/>
        <a:p>
          <a:pPr rtl="1"/>
          <a:endParaRPr lang="ar-SA"/>
        </a:p>
      </dgm:t>
    </dgm:pt>
    <dgm:pt modelId="{F40BD3E1-46DB-43AD-812D-46A490DE54BE}" type="sibTrans" cxnId="{6FC8E4E0-5DD5-4827-8591-D40A0C51F6EB}">
      <dgm:prSet/>
      <dgm:spPr/>
      <dgm:t>
        <a:bodyPr/>
        <a:lstStyle/>
        <a:p>
          <a:pPr rtl="1"/>
          <a:endParaRPr lang="ar-SA"/>
        </a:p>
      </dgm:t>
    </dgm:pt>
    <dgm:pt modelId="{B227D474-B10F-48F8-B14A-15C00793128A}">
      <dgm:prSet custT="1"/>
      <dgm:spPr/>
      <dgm:t>
        <a:bodyPr/>
        <a:lstStyle/>
        <a:p>
          <a:pPr rtl="1"/>
          <a:r>
            <a:rPr lang="ar-SA" sz="2500" b="1" smtClean="0">
              <a:latin typeface="Arial" pitchFamily="34" charset="0"/>
              <a:cs typeface="Arial" pitchFamily="34" charset="0"/>
            </a:rPr>
            <a:t>أحمال الثلوج</a:t>
          </a:r>
          <a:endParaRPr lang="ar-SA" sz="2500" b="1" dirty="0">
            <a:latin typeface="Arial" pitchFamily="34" charset="0"/>
            <a:cs typeface="Arial" pitchFamily="34" charset="0"/>
          </a:endParaRPr>
        </a:p>
      </dgm:t>
    </dgm:pt>
    <dgm:pt modelId="{1BFAF7CC-BEFF-4C0C-94A1-7B00847F27C0}" type="parTrans" cxnId="{319889FA-3FD5-4776-ADF1-55C95FEA582E}">
      <dgm:prSet/>
      <dgm:spPr/>
      <dgm:t>
        <a:bodyPr/>
        <a:lstStyle/>
        <a:p>
          <a:pPr rtl="1"/>
          <a:endParaRPr lang="ar-SA"/>
        </a:p>
      </dgm:t>
    </dgm:pt>
    <dgm:pt modelId="{27D414A1-FF87-4534-BC4F-73F001758E1C}" type="sibTrans" cxnId="{319889FA-3FD5-4776-ADF1-55C95FEA582E}">
      <dgm:prSet/>
      <dgm:spPr/>
      <dgm:t>
        <a:bodyPr/>
        <a:lstStyle/>
        <a:p>
          <a:pPr rtl="1"/>
          <a:endParaRPr lang="ar-SA"/>
        </a:p>
      </dgm:t>
    </dgm:pt>
    <dgm:pt modelId="{1886FA88-CFA4-4026-A77E-FE78EB4017BC}" type="pres">
      <dgm:prSet presAssocID="{6C2D874C-B9C4-45E0-88DE-1705151ACB4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33234D4-9FAF-4264-B9D8-C6DE350037B1}" type="pres">
      <dgm:prSet presAssocID="{6C2D874C-B9C4-45E0-88DE-1705151ACB48}" presName="hierFlow" presStyleCnt="0"/>
      <dgm:spPr/>
      <dgm:t>
        <a:bodyPr/>
        <a:lstStyle/>
        <a:p>
          <a:pPr rtl="1"/>
          <a:endParaRPr lang="ar-SA"/>
        </a:p>
      </dgm:t>
    </dgm:pt>
    <dgm:pt modelId="{2F7AFC0A-6DC3-4DCE-AE9F-61A5CCEB3F93}" type="pres">
      <dgm:prSet presAssocID="{6C2D874C-B9C4-45E0-88DE-1705151ACB48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pPr rtl="1"/>
          <a:endParaRPr lang="ar-SA"/>
        </a:p>
      </dgm:t>
    </dgm:pt>
    <dgm:pt modelId="{91716B1D-226E-4E27-93B8-54EB1C317814}" type="pres">
      <dgm:prSet presAssocID="{4AA5B02B-EC1D-4936-ABD7-0D9F752B2704}" presName="Name14" presStyleCnt="0"/>
      <dgm:spPr/>
      <dgm:t>
        <a:bodyPr/>
        <a:lstStyle/>
        <a:p>
          <a:pPr rtl="1"/>
          <a:endParaRPr lang="ar-SA"/>
        </a:p>
      </dgm:t>
    </dgm:pt>
    <dgm:pt modelId="{D17EE00B-2D86-4ECE-9513-184901772BAB}" type="pres">
      <dgm:prSet presAssocID="{4AA5B02B-EC1D-4936-ABD7-0D9F752B2704}" presName="level1Shape" presStyleLbl="node0" presStyleIdx="0" presStyleCnt="1" custScaleX="132901" custScaleY="109541" custLinFactY="-2492" custLinFactNeighborX="-11388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7F05534-BD15-4BFC-A6AA-5B958D988621}" type="pres">
      <dgm:prSet presAssocID="{4AA5B02B-EC1D-4936-ABD7-0D9F752B2704}" presName="hierChild2" presStyleCnt="0"/>
      <dgm:spPr/>
      <dgm:t>
        <a:bodyPr/>
        <a:lstStyle/>
        <a:p>
          <a:pPr rtl="1"/>
          <a:endParaRPr lang="ar-SA"/>
        </a:p>
      </dgm:t>
    </dgm:pt>
    <dgm:pt modelId="{26BE9E15-FE25-4ABC-AE10-52B4133F68E3}" type="pres">
      <dgm:prSet presAssocID="{C2C6B349-AA98-4B96-B8D2-C7FA36DDAAA2}" presName="Name19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455968B9-11A5-40C5-AA2A-541749BA63C2}" type="pres">
      <dgm:prSet presAssocID="{D3D42EDC-C87D-49F2-86B8-C78F5C1CA12F}" presName="Name21" presStyleCnt="0"/>
      <dgm:spPr/>
      <dgm:t>
        <a:bodyPr/>
        <a:lstStyle/>
        <a:p>
          <a:pPr rtl="1"/>
          <a:endParaRPr lang="ar-SA"/>
        </a:p>
      </dgm:t>
    </dgm:pt>
    <dgm:pt modelId="{57363E42-82F7-4133-946E-7A155E62B493}" type="pres">
      <dgm:prSet presAssocID="{D3D42EDC-C87D-49F2-86B8-C78F5C1CA12F}" presName="level2Shape" presStyleLbl="node2" presStyleIdx="0" presStyleCnt="2" custLinFactNeighborX="23361" custLinFactNeighborY="-47049"/>
      <dgm:spPr/>
      <dgm:t>
        <a:bodyPr/>
        <a:lstStyle/>
        <a:p>
          <a:pPr rtl="1"/>
          <a:endParaRPr lang="ar-SA"/>
        </a:p>
      </dgm:t>
    </dgm:pt>
    <dgm:pt modelId="{5978EDC9-C508-4E89-B427-41ED88BF3674}" type="pres">
      <dgm:prSet presAssocID="{D3D42EDC-C87D-49F2-86B8-C78F5C1CA12F}" presName="hierChild3" presStyleCnt="0"/>
      <dgm:spPr/>
      <dgm:t>
        <a:bodyPr/>
        <a:lstStyle/>
        <a:p>
          <a:pPr rtl="1"/>
          <a:endParaRPr lang="ar-SA"/>
        </a:p>
      </dgm:t>
    </dgm:pt>
    <dgm:pt modelId="{25A39215-4946-4E99-87C1-B7795D8D0AF9}" type="pres">
      <dgm:prSet presAssocID="{E0D1640C-258E-4AF7-9183-965E890A09B3}" presName="Name19" presStyleLbl="parChTrans1D3" presStyleIdx="0" presStyleCnt="4"/>
      <dgm:spPr/>
      <dgm:t>
        <a:bodyPr/>
        <a:lstStyle/>
        <a:p>
          <a:pPr rtl="1"/>
          <a:endParaRPr lang="ar-SA"/>
        </a:p>
      </dgm:t>
    </dgm:pt>
    <dgm:pt modelId="{98067E73-ECBB-459D-972C-3CF0B40BB962}" type="pres">
      <dgm:prSet presAssocID="{46C0DD7B-1028-4913-AFE3-109FBA5EEDCC}" presName="Name21" presStyleCnt="0"/>
      <dgm:spPr/>
      <dgm:t>
        <a:bodyPr/>
        <a:lstStyle/>
        <a:p>
          <a:pPr rtl="1"/>
          <a:endParaRPr lang="ar-SA"/>
        </a:p>
      </dgm:t>
    </dgm:pt>
    <dgm:pt modelId="{7FDF4491-A08D-4441-9021-45A2B466E970}" type="pres">
      <dgm:prSet presAssocID="{46C0DD7B-1028-4913-AFE3-109FBA5EEDCC}" presName="level2Shape" presStyleLbl="node3" presStyleIdx="0" presStyleCnt="4" custLinFactNeighborX="22776"/>
      <dgm:spPr/>
      <dgm:t>
        <a:bodyPr/>
        <a:lstStyle/>
        <a:p>
          <a:pPr rtl="1"/>
          <a:endParaRPr lang="ar-SA"/>
        </a:p>
      </dgm:t>
    </dgm:pt>
    <dgm:pt modelId="{5322091A-932D-4A2B-9533-A667103F5A7A}" type="pres">
      <dgm:prSet presAssocID="{46C0DD7B-1028-4913-AFE3-109FBA5EEDCC}" presName="hierChild3" presStyleCnt="0"/>
      <dgm:spPr/>
      <dgm:t>
        <a:bodyPr/>
        <a:lstStyle/>
        <a:p>
          <a:pPr rtl="1"/>
          <a:endParaRPr lang="ar-SA"/>
        </a:p>
      </dgm:t>
    </dgm:pt>
    <dgm:pt modelId="{BF70A484-3F25-44DB-836F-7F779292D0E0}" type="pres">
      <dgm:prSet presAssocID="{2E421946-2D9A-4028-9AF8-DE1616CB4FFC}" presName="Name19" presStyleLbl="parChTrans1D3" presStyleIdx="1" presStyleCnt="4"/>
      <dgm:spPr/>
      <dgm:t>
        <a:bodyPr/>
        <a:lstStyle/>
        <a:p>
          <a:pPr rtl="1"/>
          <a:endParaRPr lang="ar-SA"/>
        </a:p>
      </dgm:t>
    </dgm:pt>
    <dgm:pt modelId="{8ED2C507-B4DD-40DF-BF12-CA1D34CAC178}" type="pres">
      <dgm:prSet presAssocID="{E7AD78BD-9C25-405F-93D5-F6CB116F50BD}" presName="Name21" presStyleCnt="0"/>
      <dgm:spPr/>
      <dgm:t>
        <a:bodyPr/>
        <a:lstStyle/>
        <a:p>
          <a:pPr rtl="1"/>
          <a:endParaRPr lang="ar-SA"/>
        </a:p>
      </dgm:t>
    </dgm:pt>
    <dgm:pt modelId="{1DD19245-4C49-460E-9BF9-3592F4BAEA90}" type="pres">
      <dgm:prSet presAssocID="{E7AD78BD-9C25-405F-93D5-F6CB116F50BD}" presName="level2Shape" presStyleLbl="node3" presStyleIdx="1" presStyleCnt="4" custLinFactNeighborX="23361" custLinFactNeighborY="853"/>
      <dgm:spPr/>
      <dgm:t>
        <a:bodyPr/>
        <a:lstStyle/>
        <a:p>
          <a:pPr rtl="1"/>
          <a:endParaRPr lang="ar-SA"/>
        </a:p>
      </dgm:t>
    </dgm:pt>
    <dgm:pt modelId="{B154EA5B-6941-4378-B4F8-5357E7993953}" type="pres">
      <dgm:prSet presAssocID="{E7AD78BD-9C25-405F-93D5-F6CB116F50BD}" presName="hierChild3" presStyleCnt="0"/>
      <dgm:spPr/>
      <dgm:t>
        <a:bodyPr/>
        <a:lstStyle/>
        <a:p>
          <a:pPr rtl="1"/>
          <a:endParaRPr lang="ar-SA"/>
        </a:p>
      </dgm:t>
    </dgm:pt>
    <dgm:pt modelId="{A0D3AE18-03B0-46BF-BD79-36B923F55338}" type="pres">
      <dgm:prSet presAssocID="{599BD7BE-0A10-4472-A1F3-E4F72D7EE792}" presName="Name19" presStyleLbl="parChTrans1D3" presStyleIdx="2" presStyleCnt="4"/>
      <dgm:spPr/>
      <dgm:t>
        <a:bodyPr/>
        <a:lstStyle/>
        <a:p>
          <a:pPr rtl="1"/>
          <a:endParaRPr lang="ar-SA"/>
        </a:p>
      </dgm:t>
    </dgm:pt>
    <dgm:pt modelId="{AA3BD598-CED8-4FA2-875B-93425514406A}" type="pres">
      <dgm:prSet presAssocID="{E24A4A0E-07EB-48F4-8D8E-95C9008380AF}" presName="Name21" presStyleCnt="0"/>
      <dgm:spPr/>
      <dgm:t>
        <a:bodyPr/>
        <a:lstStyle/>
        <a:p>
          <a:pPr rtl="1"/>
          <a:endParaRPr lang="ar-SA"/>
        </a:p>
      </dgm:t>
    </dgm:pt>
    <dgm:pt modelId="{61ABC4BC-E82F-46B9-9A10-22A574ACDA68}" type="pres">
      <dgm:prSet presAssocID="{E24A4A0E-07EB-48F4-8D8E-95C9008380AF}" presName="level2Shape" presStyleLbl="node3" presStyleIdx="2" presStyleCnt="4" custLinFactNeighborX="26815" custLinFactNeighborY="853"/>
      <dgm:spPr/>
      <dgm:t>
        <a:bodyPr/>
        <a:lstStyle/>
        <a:p>
          <a:pPr rtl="1"/>
          <a:endParaRPr lang="ar-SA"/>
        </a:p>
      </dgm:t>
    </dgm:pt>
    <dgm:pt modelId="{6C9FAF52-FB25-4745-8DBA-E4EE810845BC}" type="pres">
      <dgm:prSet presAssocID="{E24A4A0E-07EB-48F4-8D8E-95C9008380AF}" presName="hierChild3" presStyleCnt="0"/>
      <dgm:spPr/>
      <dgm:t>
        <a:bodyPr/>
        <a:lstStyle/>
        <a:p>
          <a:pPr rtl="1"/>
          <a:endParaRPr lang="ar-SA"/>
        </a:p>
      </dgm:t>
    </dgm:pt>
    <dgm:pt modelId="{49F5BB0B-2D8A-4490-8E3C-C4CF3EAE64B0}" type="pres">
      <dgm:prSet presAssocID="{1BFAF7CC-BEFF-4C0C-94A1-7B00847F27C0}" presName="Name19" presStyleLbl="parChTrans1D4" presStyleIdx="0" presStyleCnt="3"/>
      <dgm:spPr/>
      <dgm:t>
        <a:bodyPr/>
        <a:lstStyle/>
        <a:p>
          <a:pPr rtl="1"/>
          <a:endParaRPr lang="ar-SA"/>
        </a:p>
      </dgm:t>
    </dgm:pt>
    <dgm:pt modelId="{E9A515B8-1150-4568-BADD-1F5831699514}" type="pres">
      <dgm:prSet presAssocID="{B227D474-B10F-48F8-B14A-15C00793128A}" presName="Name21" presStyleCnt="0"/>
      <dgm:spPr/>
      <dgm:t>
        <a:bodyPr/>
        <a:lstStyle/>
        <a:p>
          <a:pPr rtl="1"/>
          <a:endParaRPr lang="ar-SA"/>
        </a:p>
      </dgm:t>
    </dgm:pt>
    <dgm:pt modelId="{24A6847F-F940-4E53-A2D5-52CC2F90B4B0}" type="pres">
      <dgm:prSet presAssocID="{B227D474-B10F-48F8-B14A-15C00793128A}" presName="level2Shape" presStyleLbl="node4" presStyleIdx="0" presStyleCnt="3" custLinFactY="0" custLinFactNeighborX="-51939" custLinFactNeighborY="100000"/>
      <dgm:spPr/>
      <dgm:t>
        <a:bodyPr/>
        <a:lstStyle/>
        <a:p>
          <a:pPr rtl="1"/>
          <a:endParaRPr lang="ar-SA"/>
        </a:p>
      </dgm:t>
    </dgm:pt>
    <dgm:pt modelId="{4BE7DD33-DA93-457D-998C-DD0095EB430E}" type="pres">
      <dgm:prSet presAssocID="{B227D474-B10F-48F8-B14A-15C00793128A}" presName="hierChild3" presStyleCnt="0"/>
      <dgm:spPr/>
      <dgm:t>
        <a:bodyPr/>
        <a:lstStyle/>
        <a:p>
          <a:pPr rtl="1"/>
          <a:endParaRPr lang="ar-SA"/>
        </a:p>
      </dgm:t>
    </dgm:pt>
    <dgm:pt modelId="{F263FCBA-8B20-476A-8034-3777B706096F}" type="pres">
      <dgm:prSet presAssocID="{3B1FBB4F-263E-4134-BD7F-A500112DE516}" presName="Name19" presStyleLbl="parChTrans1D4" presStyleIdx="1" presStyleCnt="3"/>
      <dgm:spPr/>
      <dgm:t>
        <a:bodyPr/>
        <a:lstStyle/>
        <a:p>
          <a:pPr rtl="1"/>
          <a:endParaRPr lang="ar-SA"/>
        </a:p>
      </dgm:t>
    </dgm:pt>
    <dgm:pt modelId="{490010BB-C5E8-4108-BD55-3A0E7C9D264D}" type="pres">
      <dgm:prSet presAssocID="{D7975DAC-E1DD-4DAC-AFB9-D0C26BCE8466}" presName="Name21" presStyleCnt="0"/>
      <dgm:spPr/>
      <dgm:t>
        <a:bodyPr/>
        <a:lstStyle/>
        <a:p>
          <a:pPr rtl="1"/>
          <a:endParaRPr lang="ar-SA"/>
        </a:p>
      </dgm:t>
    </dgm:pt>
    <dgm:pt modelId="{84B08F13-BB80-4840-BC77-6CB35678C873}" type="pres">
      <dgm:prSet presAssocID="{D7975DAC-E1DD-4DAC-AFB9-D0C26BCE8466}" presName="level2Shape" presStyleLbl="node4" presStyleIdx="1" presStyleCnt="3" custLinFactY="0" custLinFactNeighborX="-51939" custLinFactNeighborY="100000"/>
      <dgm:spPr/>
      <dgm:t>
        <a:bodyPr/>
        <a:lstStyle/>
        <a:p>
          <a:pPr rtl="1"/>
          <a:endParaRPr lang="ar-SA"/>
        </a:p>
      </dgm:t>
    </dgm:pt>
    <dgm:pt modelId="{BAEC6880-2F9C-4243-997D-6CA44FFAFB84}" type="pres">
      <dgm:prSet presAssocID="{D7975DAC-E1DD-4DAC-AFB9-D0C26BCE8466}" presName="hierChild3" presStyleCnt="0"/>
      <dgm:spPr/>
      <dgm:t>
        <a:bodyPr/>
        <a:lstStyle/>
        <a:p>
          <a:pPr rtl="1"/>
          <a:endParaRPr lang="ar-SA"/>
        </a:p>
      </dgm:t>
    </dgm:pt>
    <dgm:pt modelId="{8C992443-4D36-4DBE-85A2-5DC979B932B2}" type="pres">
      <dgm:prSet presAssocID="{916A3660-83F6-4659-B1C4-21E69369AF4B}" presName="Name19" presStyleLbl="parChTrans1D4" presStyleIdx="2" presStyleCnt="3"/>
      <dgm:spPr/>
      <dgm:t>
        <a:bodyPr/>
        <a:lstStyle/>
        <a:p>
          <a:pPr rtl="1"/>
          <a:endParaRPr lang="ar-SA"/>
        </a:p>
      </dgm:t>
    </dgm:pt>
    <dgm:pt modelId="{AAA1A023-35FD-4183-B33F-E3BB958EDAD0}" type="pres">
      <dgm:prSet presAssocID="{9D7955B7-01A0-4CA6-A8F3-BC6F0E1DD0C0}" presName="Name21" presStyleCnt="0"/>
      <dgm:spPr/>
      <dgm:t>
        <a:bodyPr/>
        <a:lstStyle/>
        <a:p>
          <a:pPr rtl="1"/>
          <a:endParaRPr lang="ar-SA"/>
        </a:p>
      </dgm:t>
    </dgm:pt>
    <dgm:pt modelId="{733A3F5D-2505-4C2E-966E-05F44602DEC1}" type="pres">
      <dgm:prSet presAssocID="{9D7955B7-01A0-4CA6-A8F3-BC6F0E1DD0C0}" presName="level2Shape" presStyleLbl="node4" presStyleIdx="2" presStyleCnt="3" custLinFactY="0" custLinFactNeighborX="-51939" custLinFactNeighborY="100000"/>
      <dgm:spPr/>
      <dgm:t>
        <a:bodyPr/>
        <a:lstStyle/>
        <a:p>
          <a:pPr rtl="1"/>
          <a:endParaRPr lang="ar-SA"/>
        </a:p>
      </dgm:t>
    </dgm:pt>
    <dgm:pt modelId="{22999F1E-0CCB-4EB1-A222-C5A4142B1506}" type="pres">
      <dgm:prSet presAssocID="{9D7955B7-01A0-4CA6-A8F3-BC6F0E1DD0C0}" presName="hierChild3" presStyleCnt="0"/>
      <dgm:spPr/>
      <dgm:t>
        <a:bodyPr/>
        <a:lstStyle/>
        <a:p>
          <a:pPr rtl="1"/>
          <a:endParaRPr lang="ar-SA"/>
        </a:p>
      </dgm:t>
    </dgm:pt>
    <dgm:pt modelId="{2E10BB18-1375-4FDD-BCAF-90B5CFD1600F}" type="pres">
      <dgm:prSet presAssocID="{7A26B7F4-355A-4A8D-8F61-337945058472}" presName="Name19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9C2B688C-ADB9-4E93-93A4-F5F50E5E7894}" type="pres">
      <dgm:prSet presAssocID="{202A297D-16F6-4875-A4B6-7A471A5A6FAC}" presName="Name21" presStyleCnt="0"/>
      <dgm:spPr/>
      <dgm:t>
        <a:bodyPr/>
        <a:lstStyle/>
        <a:p>
          <a:pPr rtl="1"/>
          <a:endParaRPr lang="ar-SA"/>
        </a:p>
      </dgm:t>
    </dgm:pt>
    <dgm:pt modelId="{7C6F0E33-3259-4A94-8053-12B778F7525D}" type="pres">
      <dgm:prSet presAssocID="{202A297D-16F6-4875-A4B6-7A471A5A6FAC}" presName="level2Shape" presStyleLbl="node2" presStyleIdx="1" presStyleCnt="2" custLinFactNeighborX="-48076" custLinFactNeighborY="-47049"/>
      <dgm:spPr/>
      <dgm:t>
        <a:bodyPr/>
        <a:lstStyle/>
        <a:p>
          <a:pPr rtl="1"/>
          <a:endParaRPr lang="ar-SA"/>
        </a:p>
      </dgm:t>
    </dgm:pt>
    <dgm:pt modelId="{DE1A1927-0409-4913-90C8-4AC1A4F97E8B}" type="pres">
      <dgm:prSet presAssocID="{202A297D-16F6-4875-A4B6-7A471A5A6FAC}" presName="hierChild3" presStyleCnt="0"/>
      <dgm:spPr/>
      <dgm:t>
        <a:bodyPr/>
        <a:lstStyle/>
        <a:p>
          <a:pPr rtl="1"/>
          <a:endParaRPr lang="ar-SA"/>
        </a:p>
      </dgm:t>
    </dgm:pt>
    <dgm:pt modelId="{375E4297-BAA6-40B3-B04B-2BFFDDDF88AD}" type="pres">
      <dgm:prSet presAssocID="{803F2C9F-A9ED-4889-95EA-5A1E27C7C351}" presName="Name19" presStyleLbl="parChTrans1D3" presStyleIdx="3" presStyleCnt="4"/>
      <dgm:spPr/>
      <dgm:t>
        <a:bodyPr/>
        <a:lstStyle/>
        <a:p>
          <a:pPr rtl="1"/>
          <a:endParaRPr lang="ar-SA"/>
        </a:p>
      </dgm:t>
    </dgm:pt>
    <dgm:pt modelId="{1D030E7D-E9D9-44A9-B3D6-1F15D9D7C214}" type="pres">
      <dgm:prSet presAssocID="{0AC25B6F-9DED-4900-842E-573836F3170D}" presName="Name21" presStyleCnt="0"/>
      <dgm:spPr/>
      <dgm:t>
        <a:bodyPr/>
        <a:lstStyle/>
        <a:p>
          <a:pPr rtl="1"/>
          <a:endParaRPr lang="ar-SA"/>
        </a:p>
      </dgm:t>
    </dgm:pt>
    <dgm:pt modelId="{6EC67409-4BF8-4063-A024-C14D4842FC21}" type="pres">
      <dgm:prSet presAssocID="{0AC25B6F-9DED-4900-842E-573836F3170D}" presName="level2Shape" presStyleLbl="node3" presStyleIdx="3" presStyleCnt="4" custScaleX="208078" custScaleY="230155" custLinFactNeighborX="-47775" custLinFactNeighborY="9394"/>
      <dgm:spPr/>
      <dgm:t>
        <a:bodyPr/>
        <a:lstStyle/>
        <a:p>
          <a:pPr rtl="1"/>
          <a:endParaRPr lang="ar-SA"/>
        </a:p>
      </dgm:t>
    </dgm:pt>
    <dgm:pt modelId="{5F4E18D4-2C8F-4546-8D52-A1BC22C69347}" type="pres">
      <dgm:prSet presAssocID="{0AC25B6F-9DED-4900-842E-573836F3170D}" presName="hierChild3" presStyleCnt="0"/>
      <dgm:spPr/>
      <dgm:t>
        <a:bodyPr/>
        <a:lstStyle/>
        <a:p>
          <a:pPr rtl="1"/>
          <a:endParaRPr lang="ar-SA"/>
        </a:p>
      </dgm:t>
    </dgm:pt>
    <dgm:pt modelId="{421B5CE5-06F8-4141-AACB-78911607246A}" type="pres">
      <dgm:prSet presAssocID="{6C2D874C-B9C4-45E0-88DE-1705151ACB48}" presName="bgShapesFlow" presStyleCnt="0"/>
      <dgm:spPr/>
      <dgm:t>
        <a:bodyPr/>
        <a:lstStyle/>
        <a:p>
          <a:pPr rtl="1"/>
          <a:endParaRPr lang="ar-SA"/>
        </a:p>
      </dgm:t>
    </dgm:pt>
  </dgm:ptLst>
  <dgm:cxnLst>
    <dgm:cxn modelId="{6BADFD75-B138-4D2A-B541-D530555075E7}" type="presOf" srcId="{202A297D-16F6-4875-A4B6-7A471A5A6FAC}" destId="{7C6F0E33-3259-4A94-8053-12B778F7525D}" srcOrd="0" destOrd="0" presId="urn:microsoft.com/office/officeart/2005/8/layout/hierarchy6"/>
    <dgm:cxn modelId="{29CD3AE5-2C8B-4025-A910-F2CF9C647CEA}" type="presOf" srcId="{2E421946-2D9A-4028-9AF8-DE1616CB4FFC}" destId="{BF70A484-3F25-44DB-836F-7F779292D0E0}" srcOrd="0" destOrd="0" presId="urn:microsoft.com/office/officeart/2005/8/layout/hierarchy6"/>
    <dgm:cxn modelId="{42CEC84A-61D0-4306-85B1-41B3F55A8CC8}" srcId="{D3D42EDC-C87D-49F2-86B8-C78F5C1CA12F}" destId="{E7AD78BD-9C25-405F-93D5-F6CB116F50BD}" srcOrd="1" destOrd="0" parTransId="{2E421946-2D9A-4028-9AF8-DE1616CB4FFC}" sibTransId="{505969B5-0E58-462B-AFDA-761107A9D8DE}"/>
    <dgm:cxn modelId="{EC2E3B3C-A17F-41C8-B8C8-3DF8CEEA9D6B}" type="presOf" srcId="{46C0DD7B-1028-4913-AFE3-109FBA5EEDCC}" destId="{7FDF4491-A08D-4441-9021-45A2B466E970}" srcOrd="0" destOrd="0" presId="urn:microsoft.com/office/officeart/2005/8/layout/hierarchy6"/>
    <dgm:cxn modelId="{2119D121-4C27-40C4-90DC-A856112DA9B7}" type="presOf" srcId="{803F2C9F-A9ED-4889-95EA-5A1E27C7C351}" destId="{375E4297-BAA6-40B3-B04B-2BFFDDDF88AD}" srcOrd="0" destOrd="0" presId="urn:microsoft.com/office/officeart/2005/8/layout/hierarchy6"/>
    <dgm:cxn modelId="{9D832B73-6B7D-4E7D-9BE5-A4E0E2042781}" srcId="{6C2D874C-B9C4-45E0-88DE-1705151ACB48}" destId="{4AA5B02B-EC1D-4936-ABD7-0D9F752B2704}" srcOrd="0" destOrd="0" parTransId="{128A3527-5C01-4231-B03F-D3ADE448FB58}" sibTransId="{A427DC36-FECA-4E20-AE74-054E864A6630}"/>
    <dgm:cxn modelId="{FCE69B4C-5C3B-413D-BA5E-0875FC8D70E8}" type="presOf" srcId="{1BFAF7CC-BEFF-4C0C-94A1-7B00847F27C0}" destId="{49F5BB0B-2D8A-4490-8E3C-C4CF3EAE64B0}" srcOrd="0" destOrd="0" presId="urn:microsoft.com/office/officeart/2005/8/layout/hierarchy6"/>
    <dgm:cxn modelId="{8F1A41C8-11A2-4826-ACA3-809ACB0ADF8F}" type="presOf" srcId="{E24A4A0E-07EB-48F4-8D8E-95C9008380AF}" destId="{61ABC4BC-E82F-46B9-9A10-22A574ACDA68}" srcOrd="0" destOrd="0" presId="urn:microsoft.com/office/officeart/2005/8/layout/hierarchy6"/>
    <dgm:cxn modelId="{6CEBF4DB-79C2-4861-9BAB-A6A3B33469DF}" srcId="{4AA5B02B-EC1D-4936-ABD7-0D9F752B2704}" destId="{D3D42EDC-C87D-49F2-86B8-C78F5C1CA12F}" srcOrd="0" destOrd="0" parTransId="{C2C6B349-AA98-4B96-B8D2-C7FA36DDAAA2}" sibTransId="{43FFC148-725C-44CD-8A23-9938E8BD6AFC}"/>
    <dgm:cxn modelId="{E83FB79F-7170-4CC7-9411-308D5CFBE136}" srcId="{202A297D-16F6-4875-A4B6-7A471A5A6FAC}" destId="{0AC25B6F-9DED-4900-842E-573836F3170D}" srcOrd="0" destOrd="0" parTransId="{803F2C9F-A9ED-4889-95EA-5A1E27C7C351}" sibTransId="{F3CAB83C-12A1-4E1E-8672-1DF4B45800F5}"/>
    <dgm:cxn modelId="{DEB69834-9AC8-4332-845D-42DB6D75D85B}" type="presOf" srcId="{0AC25B6F-9DED-4900-842E-573836F3170D}" destId="{6EC67409-4BF8-4063-A024-C14D4842FC21}" srcOrd="0" destOrd="0" presId="urn:microsoft.com/office/officeart/2005/8/layout/hierarchy6"/>
    <dgm:cxn modelId="{A8A3D0BF-9B75-4AEB-A3FE-165F302D382C}" type="presOf" srcId="{C2C6B349-AA98-4B96-B8D2-C7FA36DDAAA2}" destId="{26BE9E15-FE25-4ABC-AE10-52B4133F68E3}" srcOrd="0" destOrd="0" presId="urn:microsoft.com/office/officeart/2005/8/layout/hierarchy6"/>
    <dgm:cxn modelId="{B46C1C74-4862-4C31-86D2-E28D868780C9}" srcId="{E24A4A0E-07EB-48F4-8D8E-95C9008380AF}" destId="{9D7955B7-01A0-4CA6-A8F3-BC6F0E1DD0C0}" srcOrd="2" destOrd="0" parTransId="{916A3660-83F6-4659-B1C4-21E69369AF4B}" sibTransId="{C48A7593-FA6D-4260-8AAD-28C49364711A}"/>
    <dgm:cxn modelId="{5457ECA5-884E-48AF-86EC-BDA918A3BF44}" type="presOf" srcId="{D7975DAC-E1DD-4DAC-AFB9-D0C26BCE8466}" destId="{84B08F13-BB80-4840-BC77-6CB35678C873}" srcOrd="0" destOrd="0" presId="urn:microsoft.com/office/officeart/2005/8/layout/hierarchy6"/>
    <dgm:cxn modelId="{F8598A70-2F62-4BCC-BE4E-DA8CC3C4F61A}" type="presOf" srcId="{B227D474-B10F-48F8-B14A-15C00793128A}" destId="{24A6847F-F940-4E53-A2D5-52CC2F90B4B0}" srcOrd="0" destOrd="0" presId="urn:microsoft.com/office/officeart/2005/8/layout/hierarchy6"/>
    <dgm:cxn modelId="{EDA66F8E-EF37-4C20-9A59-1ED1F31D96E2}" srcId="{D3D42EDC-C87D-49F2-86B8-C78F5C1CA12F}" destId="{46C0DD7B-1028-4913-AFE3-109FBA5EEDCC}" srcOrd="0" destOrd="0" parTransId="{E0D1640C-258E-4AF7-9183-965E890A09B3}" sibTransId="{2730F67D-46CE-41A8-B338-6250D987B8F2}"/>
    <dgm:cxn modelId="{4A3D9E75-EE50-492A-91C5-14B70A9432DF}" type="presOf" srcId="{3B1FBB4F-263E-4134-BD7F-A500112DE516}" destId="{F263FCBA-8B20-476A-8034-3777B706096F}" srcOrd="0" destOrd="0" presId="urn:microsoft.com/office/officeart/2005/8/layout/hierarchy6"/>
    <dgm:cxn modelId="{E8645537-1B2E-401D-95E2-7562ED733206}" type="presOf" srcId="{6C2D874C-B9C4-45E0-88DE-1705151ACB48}" destId="{1886FA88-CFA4-4026-A77E-FE78EB4017BC}" srcOrd="0" destOrd="0" presId="urn:microsoft.com/office/officeart/2005/8/layout/hierarchy6"/>
    <dgm:cxn modelId="{59FFB1C5-0014-43F4-B9B3-64FC75F92CF2}" srcId="{D3D42EDC-C87D-49F2-86B8-C78F5C1CA12F}" destId="{E24A4A0E-07EB-48F4-8D8E-95C9008380AF}" srcOrd="2" destOrd="0" parTransId="{599BD7BE-0A10-4472-A1F3-E4F72D7EE792}" sibTransId="{3C894129-F918-42E4-8003-94F0C7154605}"/>
    <dgm:cxn modelId="{F1C38C95-C39A-48F9-9BCA-6C3B0783FB2D}" type="presOf" srcId="{E7AD78BD-9C25-405F-93D5-F6CB116F50BD}" destId="{1DD19245-4C49-460E-9BF9-3592F4BAEA90}" srcOrd="0" destOrd="0" presId="urn:microsoft.com/office/officeart/2005/8/layout/hierarchy6"/>
    <dgm:cxn modelId="{6FC8E4E0-5DD5-4827-8591-D40A0C51F6EB}" srcId="{E24A4A0E-07EB-48F4-8D8E-95C9008380AF}" destId="{D7975DAC-E1DD-4DAC-AFB9-D0C26BCE8466}" srcOrd="1" destOrd="0" parTransId="{3B1FBB4F-263E-4134-BD7F-A500112DE516}" sibTransId="{F40BD3E1-46DB-43AD-812D-46A490DE54BE}"/>
    <dgm:cxn modelId="{4A46607C-4A84-498C-844E-2040BED9047A}" type="presOf" srcId="{7A26B7F4-355A-4A8D-8F61-337945058472}" destId="{2E10BB18-1375-4FDD-BCAF-90B5CFD1600F}" srcOrd="0" destOrd="0" presId="urn:microsoft.com/office/officeart/2005/8/layout/hierarchy6"/>
    <dgm:cxn modelId="{F5870750-8F18-4AF5-92F9-124722C2C8B8}" type="presOf" srcId="{D3D42EDC-C87D-49F2-86B8-C78F5C1CA12F}" destId="{57363E42-82F7-4133-946E-7A155E62B493}" srcOrd="0" destOrd="0" presId="urn:microsoft.com/office/officeart/2005/8/layout/hierarchy6"/>
    <dgm:cxn modelId="{12F9B07E-E1C8-4602-851F-C6A2F86FEDD2}" type="presOf" srcId="{599BD7BE-0A10-4472-A1F3-E4F72D7EE792}" destId="{A0D3AE18-03B0-46BF-BD79-36B923F55338}" srcOrd="0" destOrd="0" presId="urn:microsoft.com/office/officeart/2005/8/layout/hierarchy6"/>
    <dgm:cxn modelId="{532E7EF7-166A-4B68-BF19-BAE5251C4E6F}" type="presOf" srcId="{9D7955B7-01A0-4CA6-A8F3-BC6F0E1DD0C0}" destId="{733A3F5D-2505-4C2E-966E-05F44602DEC1}" srcOrd="0" destOrd="0" presId="urn:microsoft.com/office/officeart/2005/8/layout/hierarchy6"/>
    <dgm:cxn modelId="{F8B19545-CF1D-497F-9E64-2C3D40671C8B}" type="presOf" srcId="{E0D1640C-258E-4AF7-9183-965E890A09B3}" destId="{25A39215-4946-4E99-87C1-B7795D8D0AF9}" srcOrd="0" destOrd="0" presId="urn:microsoft.com/office/officeart/2005/8/layout/hierarchy6"/>
    <dgm:cxn modelId="{319889FA-3FD5-4776-ADF1-55C95FEA582E}" srcId="{E24A4A0E-07EB-48F4-8D8E-95C9008380AF}" destId="{B227D474-B10F-48F8-B14A-15C00793128A}" srcOrd="0" destOrd="0" parTransId="{1BFAF7CC-BEFF-4C0C-94A1-7B00847F27C0}" sibTransId="{27D414A1-FF87-4534-BC4F-73F001758E1C}"/>
    <dgm:cxn modelId="{451B9DCD-04BB-450A-A689-3D1D1A4D32C2}" type="presOf" srcId="{916A3660-83F6-4659-B1C4-21E69369AF4B}" destId="{8C992443-4D36-4DBE-85A2-5DC979B932B2}" srcOrd="0" destOrd="0" presId="urn:microsoft.com/office/officeart/2005/8/layout/hierarchy6"/>
    <dgm:cxn modelId="{D86DEE41-B3B3-4A18-9970-403B3935CA10}" srcId="{4AA5B02B-EC1D-4936-ABD7-0D9F752B2704}" destId="{202A297D-16F6-4875-A4B6-7A471A5A6FAC}" srcOrd="1" destOrd="0" parTransId="{7A26B7F4-355A-4A8D-8F61-337945058472}" sibTransId="{CF6D0DE0-6BF2-4678-B6F1-6735CEA99CEC}"/>
    <dgm:cxn modelId="{FCC079F3-B8BA-48B2-A46F-440F58041B6B}" type="presOf" srcId="{4AA5B02B-EC1D-4936-ABD7-0D9F752B2704}" destId="{D17EE00B-2D86-4ECE-9513-184901772BAB}" srcOrd="0" destOrd="0" presId="urn:microsoft.com/office/officeart/2005/8/layout/hierarchy6"/>
    <dgm:cxn modelId="{555C4908-1843-4D14-9410-76509E011521}" type="presParOf" srcId="{1886FA88-CFA4-4026-A77E-FE78EB4017BC}" destId="{133234D4-9FAF-4264-B9D8-C6DE350037B1}" srcOrd="0" destOrd="0" presId="urn:microsoft.com/office/officeart/2005/8/layout/hierarchy6"/>
    <dgm:cxn modelId="{249CD9BD-FA61-4AE9-9E24-129221E3E8E1}" type="presParOf" srcId="{133234D4-9FAF-4264-B9D8-C6DE350037B1}" destId="{2F7AFC0A-6DC3-4DCE-AE9F-61A5CCEB3F93}" srcOrd="0" destOrd="0" presId="urn:microsoft.com/office/officeart/2005/8/layout/hierarchy6"/>
    <dgm:cxn modelId="{3A3B864E-3EDC-4111-A79C-C96732A1F76E}" type="presParOf" srcId="{2F7AFC0A-6DC3-4DCE-AE9F-61A5CCEB3F93}" destId="{91716B1D-226E-4E27-93B8-54EB1C317814}" srcOrd="0" destOrd="0" presId="urn:microsoft.com/office/officeart/2005/8/layout/hierarchy6"/>
    <dgm:cxn modelId="{4C5D1323-5527-4E85-B95D-B4616EA56274}" type="presParOf" srcId="{91716B1D-226E-4E27-93B8-54EB1C317814}" destId="{D17EE00B-2D86-4ECE-9513-184901772BAB}" srcOrd="0" destOrd="0" presId="urn:microsoft.com/office/officeart/2005/8/layout/hierarchy6"/>
    <dgm:cxn modelId="{E15B66DF-01F0-4D8F-B62A-3828221092D2}" type="presParOf" srcId="{91716B1D-226E-4E27-93B8-54EB1C317814}" destId="{17F05534-BD15-4BFC-A6AA-5B958D988621}" srcOrd="1" destOrd="0" presId="urn:microsoft.com/office/officeart/2005/8/layout/hierarchy6"/>
    <dgm:cxn modelId="{3BDBF920-250E-4193-BBF8-2547DD6D8939}" type="presParOf" srcId="{17F05534-BD15-4BFC-A6AA-5B958D988621}" destId="{26BE9E15-FE25-4ABC-AE10-52B4133F68E3}" srcOrd="0" destOrd="0" presId="urn:microsoft.com/office/officeart/2005/8/layout/hierarchy6"/>
    <dgm:cxn modelId="{B08B7914-157B-4A80-88CC-0B4023BA7F07}" type="presParOf" srcId="{17F05534-BD15-4BFC-A6AA-5B958D988621}" destId="{455968B9-11A5-40C5-AA2A-541749BA63C2}" srcOrd="1" destOrd="0" presId="urn:microsoft.com/office/officeart/2005/8/layout/hierarchy6"/>
    <dgm:cxn modelId="{D76B01B7-1326-4225-8FF6-1D7370D03E45}" type="presParOf" srcId="{455968B9-11A5-40C5-AA2A-541749BA63C2}" destId="{57363E42-82F7-4133-946E-7A155E62B493}" srcOrd="0" destOrd="0" presId="urn:microsoft.com/office/officeart/2005/8/layout/hierarchy6"/>
    <dgm:cxn modelId="{85BAF02A-8FB4-4B04-83DB-57CF29832657}" type="presParOf" srcId="{455968B9-11A5-40C5-AA2A-541749BA63C2}" destId="{5978EDC9-C508-4E89-B427-41ED88BF3674}" srcOrd="1" destOrd="0" presId="urn:microsoft.com/office/officeart/2005/8/layout/hierarchy6"/>
    <dgm:cxn modelId="{47034708-B693-49F4-942D-C60658B93B0F}" type="presParOf" srcId="{5978EDC9-C508-4E89-B427-41ED88BF3674}" destId="{25A39215-4946-4E99-87C1-B7795D8D0AF9}" srcOrd="0" destOrd="0" presId="urn:microsoft.com/office/officeart/2005/8/layout/hierarchy6"/>
    <dgm:cxn modelId="{3645025C-48C9-4060-8FC9-E9565FDC5B19}" type="presParOf" srcId="{5978EDC9-C508-4E89-B427-41ED88BF3674}" destId="{98067E73-ECBB-459D-972C-3CF0B40BB962}" srcOrd="1" destOrd="0" presId="urn:microsoft.com/office/officeart/2005/8/layout/hierarchy6"/>
    <dgm:cxn modelId="{37F4B50A-F890-459D-967B-512C5AE5A17F}" type="presParOf" srcId="{98067E73-ECBB-459D-972C-3CF0B40BB962}" destId="{7FDF4491-A08D-4441-9021-45A2B466E970}" srcOrd="0" destOrd="0" presId="urn:microsoft.com/office/officeart/2005/8/layout/hierarchy6"/>
    <dgm:cxn modelId="{811A7CFB-8431-4BCC-8E0F-AE929E45D677}" type="presParOf" srcId="{98067E73-ECBB-459D-972C-3CF0B40BB962}" destId="{5322091A-932D-4A2B-9533-A667103F5A7A}" srcOrd="1" destOrd="0" presId="urn:microsoft.com/office/officeart/2005/8/layout/hierarchy6"/>
    <dgm:cxn modelId="{D7A91D81-1FE2-4DF5-997B-AF365A19DC85}" type="presParOf" srcId="{5978EDC9-C508-4E89-B427-41ED88BF3674}" destId="{BF70A484-3F25-44DB-836F-7F779292D0E0}" srcOrd="2" destOrd="0" presId="urn:microsoft.com/office/officeart/2005/8/layout/hierarchy6"/>
    <dgm:cxn modelId="{882794DA-79CF-4F7A-B8D5-79472CEFDD34}" type="presParOf" srcId="{5978EDC9-C508-4E89-B427-41ED88BF3674}" destId="{8ED2C507-B4DD-40DF-BF12-CA1D34CAC178}" srcOrd="3" destOrd="0" presId="urn:microsoft.com/office/officeart/2005/8/layout/hierarchy6"/>
    <dgm:cxn modelId="{2D68C29B-172F-4000-8F2D-CAB63EF945C5}" type="presParOf" srcId="{8ED2C507-B4DD-40DF-BF12-CA1D34CAC178}" destId="{1DD19245-4C49-460E-9BF9-3592F4BAEA90}" srcOrd="0" destOrd="0" presId="urn:microsoft.com/office/officeart/2005/8/layout/hierarchy6"/>
    <dgm:cxn modelId="{53A3EAA3-05A5-4BC0-BF4E-12A7A2A6743E}" type="presParOf" srcId="{8ED2C507-B4DD-40DF-BF12-CA1D34CAC178}" destId="{B154EA5B-6941-4378-B4F8-5357E7993953}" srcOrd="1" destOrd="0" presId="urn:microsoft.com/office/officeart/2005/8/layout/hierarchy6"/>
    <dgm:cxn modelId="{4A34A7AF-0A3E-4D3F-BACB-1FE1A4694167}" type="presParOf" srcId="{5978EDC9-C508-4E89-B427-41ED88BF3674}" destId="{A0D3AE18-03B0-46BF-BD79-36B923F55338}" srcOrd="4" destOrd="0" presId="urn:microsoft.com/office/officeart/2005/8/layout/hierarchy6"/>
    <dgm:cxn modelId="{CD5F85A2-CBA9-43B8-8CED-BF76A0217CC1}" type="presParOf" srcId="{5978EDC9-C508-4E89-B427-41ED88BF3674}" destId="{AA3BD598-CED8-4FA2-875B-93425514406A}" srcOrd="5" destOrd="0" presId="urn:microsoft.com/office/officeart/2005/8/layout/hierarchy6"/>
    <dgm:cxn modelId="{89C827F3-A18F-48FF-9394-B25986813CE5}" type="presParOf" srcId="{AA3BD598-CED8-4FA2-875B-93425514406A}" destId="{61ABC4BC-E82F-46B9-9A10-22A574ACDA68}" srcOrd="0" destOrd="0" presId="urn:microsoft.com/office/officeart/2005/8/layout/hierarchy6"/>
    <dgm:cxn modelId="{FE2DB29C-EF35-4F0D-AFBC-8FE9969C5649}" type="presParOf" srcId="{AA3BD598-CED8-4FA2-875B-93425514406A}" destId="{6C9FAF52-FB25-4745-8DBA-E4EE810845BC}" srcOrd="1" destOrd="0" presId="urn:microsoft.com/office/officeart/2005/8/layout/hierarchy6"/>
    <dgm:cxn modelId="{054B666C-7329-4909-950C-473C3D47D4F1}" type="presParOf" srcId="{6C9FAF52-FB25-4745-8DBA-E4EE810845BC}" destId="{49F5BB0B-2D8A-4490-8E3C-C4CF3EAE64B0}" srcOrd="0" destOrd="0" presId="urn:microsoft.com/office/officeart/2005/8/layout/hierarchy6"/>
    <dgm:cxn modelId="{0200B4AD-DF50-498E-8CE3-B5201AB26DA0}" type="presParOf" srcId="{6C9FAF52-FB25-4745-8DBA-E4EE810845BC}" destId="{E9A515B8-1150-4568-BADD-1F5831699514}" srcOrd="1" destOrd="0" presId="urn:microsoft.com/office/officeart/2005/8/layout/hierarchy6"/>
    <dgm:cxn modelId="{BBD6684E-5B8D-453C-A420-242F3DEDCBB1}" type="presParOf" srcId="{E9A515B8-1150-4568-BADD-1F5831699514}" destId="{24A6847F-F940-4E53-A2D5-52CC2F90B4B0}" srcOrd="0" destOrd="0" presId="urn:microsoft.com/office/officeart/2005/8/layout/hierarchy6"/>
    <dgm:cxn modelId="{E847ADF6-4B58-4E7F-A21B-06B566B549A9}" type="presParOf" srcId="{E9A515B8-1150-4568-BADD-1F5831699514}" destId="{4BE7DD33-DA93-457D-998C-DD0095EB430E}" srcOrd="1" destOrd="0" presId="urn:microsoft.com/office/officeart/2005/8/layout/hierarchy6"/>
    <dgm:cxn modelId="{C4CCF021-B31E-4D4B-B704-745799C9D618}" type="presParOf" srcId="{6C9FAF52-FB25-4745-8DBA-E4EE810845BC}" destId="{F263FCBA-8B20-476A-8034-3777B706096F}" srcOrd="2" destOrd="0" presId="urn:microsoft.com/office/officeart/2005/8/layout/hierarchy6"/>
    <dgm:cxn modelId="{91174219-8191-47B1-944D-1E08C634A012}" type="presParOf" srcId="{6C9FAF52-FB25-4745-8DBA-E4EE810845BC}" destId="{490010BB-C5E8-4108-BD55-3A0E7C9D264D}" srcOrd="3" destOrd="0" presId="urn:microsoft.com/office/officeart/2005/8/layout/hierarchy6"/>
    <dgm:cxn modelId="{8805CBC9-269B-4121-AA1C-E25B5B6CA522}" type="presParOf" srcId="{490010BB-C5E8-4108-BD55-3A0E7C9D264D}" destId="{84B08F13-BB80-4840-BC77-6CB35678C873}" srcOrd="0" destOrd="0" presId="urn:microsoft.com/office/officeart/2005/8/layout/hierarchy6"/>
    <dgm:cxn modelId="{D9FCEB28-8187-4BAC-81DA-029736A52384}" type="presParOf" srcId="{490010BB-C5E8-4108-BD55-3A0E7C9D264D}" destId="{BAEC6880-2F9C-4243-997D-6CA44FFAFB84}" srcOrd="1" destOrd="0" presId="urn:microsoft.com/office/officeart/2005/8/layout/hierarchy6"/>
    <dgm:cxn modelId="{8859070C-3975-4D93-A123-8090F01AD711}" type="presParOf" srcId="{6C9FAF52-FB25-4745-8DBA-E4EE810845BC}" destId="{8C992443-4D36-4DBE-85A2-5DC979B932B2}" srcOrd="4" destOrd="0" presId="urn:microsoft.com/office/officeart/2005/8/layout/hierarchy6"/>
    <dgm:cxn modelId="{54ABCFFB-69E6-4DCA-BB2A-648C727B222D}" type="presParOf" srcId="{6C9FAF52-FB25-4745-8DBA-E4EE810845BC}" destId="{AAA1A023-35FD-4183-B33F-E3BB958EDAD0}" srcOrd="5" destOrd="0" presId="urn:microsoft.com/office/officeart/2005/8/layout/hierarchy6"/>
    <dgm:cxn modelId="{324EF73A-6E97-426B-A40E-66DAFA297F65}" type="presParOf" srcId="{AAA1A023-35FD-4183-B33F-E3BB958EDAD0}" destId="{733A3F5D-2505-4C2E-966E-05F44602DEC1}" srcOrd="0" destOrd="0" presId="urn:microsoft.com/office/officeart/2005/8/layout/hierarchy6"/>
    <dgm:cxn modelId="{D326F706-99FB-4987-AE1A-CE020A3DDC9E}" type="presParOf" srcId="{AAA1A023-35FD-4183-B33F-E3BB958EDAD0}" destId="{22999F1E-0CCB-4EB1-A222-C5A4142B1506}" srcOrd="1" destOrd="0" presId="urn:microsoft.com/office/officeart/2005/8/layout/hierarchy6"/>
    <dgm:cxn modelId="{A565DD57-A6F6-49F2-ABB1-B955CF164F0A}" type="presParOf" srcId="{17F05534-BD15-4BFC-A6AA-5B958D988621}" destId="{2E10BB18-1375-4FDD-BCAF-90B5CFD1600F}" srcOrd="2" destOrd="0" presId="urn:microsoft.com/office/officeart/2005/8/layout/hierarchy6"/>
    <dgm:cxn modelId="{C8DCDA31-210D-42E4-AAC2-B16191330029}" type="presParOf" srcId="{17F05534-BD15-4BFC-A6AA-5B958D988621}" destId="{9C2B688C-ADB9-4E93-93A4-F5F50E5E7894}" srcOrd="3" destOrd="0" presId="urn:microsoft.com/office/officeart/2005/8/layout/hierarchy6"/>
    <dgm:cxn modelId="{5BE9A34C-45A3-4BBD-B5F1-22EC1AB7F02C}" type="presParOf" srcId="{9C2B688C-ADB9-4E93-93A4-F5F50E5E7894}" destId="{7C6F0E33-3259-4A94-8053-12B778F7525D}" srcOrd="0" destOrd="0" presId="urn:microsoft.com/office/officeart/2005/8/layout/hierarchy6"/>
    <dgm:cxn modelId="{0C57668A-041D-4FB0-A7DD-2F2C17DA5637}" type="presParOf" srcId="{9C2B688C-ADB9-4E93-93A4-F5F50E5E7894}" destId="{DE1A1927-0409-4913-90C8-4AC1A4F97E8B}" srcOrd="1" destOrd="0" presId="urn:microsoft.com/office/officeart/2005/8/layout/hierarchy6"/>
    <dgm:cxn modelId="{176B9300-A407-440F-A914-D219BB8C6F48}" type="presParOf" srcId="{DE1A1927-0409-4913-90C8-4AC1A4F97E8B}" destId="{375E4297-BAA6-40B3-B04B-2BFFDDDF88AD}" srcOrd="0" destOrd="0" presId="urn:microsoft.com/office/officeart/2005/8/layout/hierarchy6"/>
    <dgm:cxn modelId="{3239DA74-F4E6-47E9-8434-E8A49D0F93C7}" type="presParOf" srcId="{DE1A1927-0409-4913-90C8-4AC1A4F97E8B}" destId="{1D030E7D-E9D9-44A9-B3D6-1F15D9D7C214}" srcOrd="1" destOrd="0" presId="urn:microsoft.com/office/officeart/2005/8/layout/hierarchy6"/>
    <dgm:cxn modelId="{2293E096-CB52-4869-B0A2-081BE164F487}" type="presParOf" srcId="{1D030E7D-E9D9-44A9-B3D6-1F15D9D7C214}" destId="{6EC67409-4BF8-4063-A024-C14D4842FC21}" srcOrd="0" destOrd="0" presId="urn:microsoft.com/office/officeart/2005/8/layout/hierarchy6"/>
    <dgm:cxn modelId="{F5163414-FCB7-43CD-9EA3-198BF9BC0AE5}" type="presParOf" srcId="{1D030E7D-E9D9-44A9-B3D6-1F15D9D7C214}" destId="{5F4E18D4-2C8F-4546-8D52-A1BC22C69347}" srcOrd="1" destOrd="0" presId="urn:microsoft.com/office/officeart/2005/8/layout/hierarchy6"/>
    <dgm:cxn modelId="{54D4BC54-8047-457C-A35B-545E9D50EC4E}" type="presParOf" srcId="{1886FA88-CFA4-4026-A77E-FE78EB4017BC}" destId="{421B5CE5-06F8-4141-AACB-78911607246A}" srcOrd="1" destOrd="0" presId="urn:microsoft.com/office/officeart/2005/8/layout/hierarchy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8CE2D0A-F567-4D4B-8ECB-9A4674B1EFF5}" type="doc">
      <dgm:prSet loTypeId="urn:microsoft.com/office/officeart/2005/8/layout/radial5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pPr rtl="1"/>
          <a:endParaRPr lang="ar-SA"/>
        </a:p>
      </dgm:t>
    </dgm:pt>
    <dgm:pt modelId="{80AADBB2-FA5D-48A7-8CB2-ED1EE3F86140}">
      <dgm:prSet phldrT="[نص]"/>
      <dgm:spPr/>
      <dgm:t>
        <a:bodyPr/>
        <a:lstStyle/>
        <a:p>
          <a:pPr rtl="1"/>
          <a:r>
            <a:rPr lang="ar-JO" b="1" dirty="0" smtClean="0"/>
            <a:t>العناصر الإنشائية</a:t>
          </a:r>
          <a:endParaRPr lang="ar-SA" dirty="0"/>
        </a:p>
      </dgm:t>
    </dgm:pt>
    <dgm:pt modelId="{48854562-EAD4-44FB-9388-35BB78340E39}" type="parTrans" cxnId="{D4548576-6E0D-4B03-91EC-5F40CF5B0E29}">
      <dgm:prSet/>
      <dgm:spPr/>
      <dgm:t>
        <a:bodyPr/>
        <a:lstStyle/>
        <a:p>
          <a:pPr rtl="1"/>
          <a:endParaRPr lang="ar-SA"/>
        </a:p>
      </dgm:t>
    </dgm:pt>
    <dgm:pt modelId="{51990E8C-580F-4CA2-AEBD-75A48101FB96}" type="sibTrans" cxnId="{D4548576-6E0D-4B03-91EC-5F40CF5B0E29}">
      <dgm:prSet/>
      <dgm:spPr/>
      <dgm:t>
        <a:bodyPr/>
        <a:lstStyle/>
        <a:p>
          <a:pPr rtl="1"/>
          <a:endParaRPr lang="ar-SA"/>
        </a:p>
      </dgm:t>
    </dgm:pt>
    <dgm:pt modelId="{C6AAA5F7-A8AA-4550-BE4D-DD83A0F038B8}">
      <dgm:prSet phldrT="[نص]"/>
      <dgm:spPr/>
      <dgm:t>
        <a:bodyPr/>
        <a:lstStyle/>
        <a:p>
          <a:pPr rtl="1"/>
          <a:r>
            <a:rPr lang="ar-JO" b="1" dirty="0" smtClean="0"/>
            <a:t>العقدات </a:t>
          </a:r>
          <a:endParaRPr lang="ar-SA" dirty="0"/>
        </a:p>
      </dgm:t>
    </dgm:pt>
    <dgm:pt modelId="{F41A7087-A7EB-48D3-A2DA-4973BD7F8051}" type="parTrans" cxnId="{0557A9A3-0E18-403B-A63B-D0C6377BA6FA}">
      <dgm:prSet/>
      <dgm:spPr/>
      <dgm:t>
        <a:bodyPr/>
        <a:lstStyle/>
        <a:p>
          <a:pPr rtl="1"/>
          <a:endParaRPr lang="ar-SA"/>
        </a:p>
      </dgm:t>
    </dgm:pt>
    <dgm:pt modelId="{3FE53F31-1009-481E-B159-59193C90D8D4}" type="sibTrans" cxnId="{0557A9A3-0E18-403B-A63B-D0C6377BA6FA}">
      <dgm:prSet/>
      <dgm:spPr/>
      <dgm:t>
        <a:bodyPr/>
        <a:lstStyle/>
        <a:p>
          <a:pPr rtl="1"/>
          <a:endParaRPr lang="ar-SA"/>
        </a:p>
      </dgm:t>
    </dgm:pt>
    <dgm:pt modelId="{78895395-844D-4243-A5D5-02FAD5166574}">
      <dgm:prSet phldrT="[نص]"/>
      <dgm:spPr/>
      <dgm:t>
        <a:bodyPr/>
        <a:lstStyle/>
        <a:p>
          <a:pPr rtl="1"/>
          <a:r>
            <a:rPr lang="ar-JO" b="1" dirty="0" smtClean="0"/>
            <a:t>الأساسات</a:t>
          </a:r>
          <a:endParaRPr lang="ar-SA" dirty="0"/>
        </a:p>
      </dgm:t>
    </dgm:pt>
    <dgm:pt modelId="{100F59EB-A43B-4E5A-8503-DCE97FE1CD25}" type="parTrans" cxnId="{AC8A538F-67BD-4DD2-B4CC-A5A7BFCF021A}">
      <dgm:prSet/>
      <dgm:spPr/>
      <dgm:t>
        <a:bodyPr/>
        <a:lstStyle/>
        <a:p>
          <a:pPr rtl="1"/>
          <a:endParaRPr lang="ar-SA" dirty="0"/>
        </a:p>
      </dgm:t>
    </dgm:pt>
    <dgm:pt modelId="{A54696F1-D793-4EDB-889A-57993077306C}" type="sibTrans" cxnId="{AC8A538F-67BD-4DD2-B4CC-A5A7BFCF021A}">
      <dgm:prSet/>
      <dgm:spPr/>
      <dgm:t>
        <a:bodyPr/>
        <a:lstStyle/>
        <a:p>
          <a:pPr rtl="1"/>
          <a:endParaRPr lang="ar-SA"/>
        </a:p>
      </dgm:t>
    </dgm:pt>
    <dgm:pt modelId="{A3CACD6C-1EDC-40A5-9533-165CA668D15D}">
      <dgm:prSet phldrT="[نص]"/>
      <dgm:spPr/>
      <dgm:t>
        <a:bodyPr/>
        <a:lstStyle/>
        <a:p>
          <a:pPr rtl="1"/>
          <a:r>
            <a:rPr lang="ar-JO" b="1" dirty="0" smtClean="0"/>
            <a:t>الأدراج</a:t>
          </a:r>
          <a:endParaRPr lang="ar-SA" b="1" dirty="0" smtClean="0"/>
        </a:p>
      </dgm:t>
    </dgm:pt>
    <dgm:pt modelId="{38F85ADD-E0A5-418C-8B3D-DD9FAA726EF2}" type="parTrans" cxnId="{3A00A617-9650-4C71-A487-8482742BF0AE}">
      <dgm:prSet/>
      <dgm:spPr/>
      <dgm:t>
        <a:bodyPr/>
        <a:lstStyle/>
        <a:p>
          <a:pPr rtl="1"/>
          <a:endParaRPr lang="ar-SA" dirty="0"/>
        </a:p>
      </dgm:t>
    </dgm:pt>
    <dgm:pt modelId="{F2CCFE13-E885-411A-AC82-F88A0AD9B63F}" type="sibTrans" cxnId="{3A00A617-9650-4C71-A487-8482742BF0AE}">
      <dgm:prSet/>
      <dgm:spPr/>
      <dgm:t>
        <a:bodyPr/>
        <a:lstStyle/>
        <a:p>
          <a:pPr rtl="1"/>
          <a:endParaRPr lang="ar-SA"/>
        </a:p>
      </dgm:t>
    </dgm:pt>
    <dgm:pt modelId="{DCF963FD-06C1-47E1-A3FC-8675B0CCEA2F}">
      <dgm:prSet/>
      <dgm:spPr/>
      <dgm:t>
        <a:bodyPr/>
        <a:lstStyle/>
        <a:p>
          <a:pPr rtl="1"/>
          <a:r>
            <a:rPr lang="ar-SA" b="1" dirty="0" smtClean="0"/>
            <a:t>الجسور </a:t>
          </a:r>
          <a:endParaRPr lang="ar-SA" b="1" dirty="0"/>
        </a:p>
      </dgm:t>
    </dgm:pt>
    <dgm:pt modelId="{6AFC969E-366C-4657-822F-8D01ABD0346E}" type="parTrans" cxnId="{9AB78D7F-2B03-4D17-B537-D1AF0B2242D1}">
      <dgm:prSet/>
      <dgm:spPr/>
      <dgm:t>
        <a:bodyPr/>
        <a:lstStyle/>
        <a:p>
          <a:pPr rtl="1"/>
          <a:endParaRPr lang="ar-SA" dirty="0"/>
        </a:p>
      </dgm:t>
    </dgm:pt>
    <dgm:pt modelId="{E74D660F-B51B-478E-AF36-B7752ED02AFE}" type="sibTrans" cxnId="{9AB78D7F-2B03-4D17-B537-D1AF0B2242D1}">
      <dgm:prSet/>
      <dgm:spPr/>
      <dgm:t>
        <a:bodyPr/>
        <a:lstStyle/>
        <a:p>
          <a:pPr rtl="1"/>
          <a:endParaRPr lang="ar-SA"/>
        </a:p>
      </dgm:t>
    </dgm:pt>
    <dgm:pt modelId="{E425D9AB-DE8A-4938-9DDC-A4F4AC4171C9}">
      <dgm:prSet/>
      <dgm:spPr/>
      <dgm:t>
        <a:bodyPr/>
        <a:lstStyle/>
        <a:p>
          <a:pPr rtl="1"/>
          <a:r>
            <a:rPr lang="ar-JO" b="1" dirty="0" smtClean="0"/>
            <a:t>الأعمدة</a:t>
          </a:r>
          <a:endParaRPr lang="ar-SA" dirty="0"/>
        </a:p>
      </dgm:t>
    </dgm:pt>
    <dgm:pt modelId="{E919F216-141E-49E0-80EE-36D34A4ADAD4}" type="parTrans" cxnId="{91ABA5DE-F058-458E-8BDA-B0E774ABB671}">
      <dgm:prSet/>
      <dgm:spPr/>
      <dgm:t>
        <a:bodyPr/>
        <a:lstStyle/>
        <a:p>
          <a:pPr rtl="1"/>
          <a:endParaRPr lang="ar-SA" dirty="0"/>
        </a:p>
      </dgm:t>
    </dgm:pt>
    <dgm:pt modelId="{073E415C-6788-45CB-80A7-B10ABC90CA7E}" type="sibTrans" cxnId="{91ABA5DE-F058-458E-8BDA-B0E774ABB671}">
      <dgm:prSet/>
      <dgm:spPr/>
      <dgm:t>
        <a:bodyPr/>
        <a:lstStyle/>
        <a:p>
          <a:pPr rtl="1"/>
          <a:endParaRPr lang="ar-SA"/>
        </a:p>
      </dgm:t>
    </dgm:pt>
    <dgm:pt modelId="{69129C34-CCC5-416C-ABBB-672ACB2BB66E}">
      <dgm:prSet/>
      <dgm:spPr/>
      <dgm:t>
        <a:bodyPr/>
        <a:lstStyle/>
        <a:p>
          <a:pPr rtl="1"/>
          <a:r>
            <a:rPr lang="ar-SA" b="1" dirty="0" err="1" smtClean="0"/>
            <a:t>الج</a:t>
          </a:r>
          <a:r>
            <a:rPr lang="ar-JO" b="1" dirty="0" smtClean="0"/>
            <a:t>دران</a:t>
          </a:r>
          <a:endParaRPr lang="ar-SA" dirty="0"/>
        </a:p>
      </dgm:t>
    </dgm:pt>
    <dgm:pt modelId="{F942DFEC-A0D4-4E33-8772-B42DC23937C6}" type="parTrans" cxnId="{FBA7C7E5-75BA-4F18-993C-72FBD1D1CF4E}">
      <dgm:prSet/>
      <dgm:spPr/>
      <dgm:t>
        <a:bodyPr/>
        <a:lstStyle/>
        <a:p>
          <a:pPr rtl="1"/>
          <a:endParaRPr lang="ar-SA"/>
        </a:p>
      </dgm:t>
    </dgm:pt>
    <dgm:pt modelId="{C74A8227-9E3D-467E-91B8-0B6F58AB5AE2}" type="sibTrans" cxnId="{FBA7C7E5-75BA-4F18-993C-72FBD1D1CF4E}">
      <dgm:prSet/>
      <dgm:spPr/>
      <dgm:t>
        <a:bodyPr/>
        <a:lstStyle/>
        <a:p>
          <a:pPr rtl="1"/>
          <a:endParaRPr lang="ar-SA"/>
        </a:p>
      </dgm:t>
    </dgm:pt>
    <dgm:pt modelId="{FE172F48-47C1-43F9-BEB3-B01DC51F1AA7}" type="pres">
      <dgm:prSet presAssocID="{28CE2D0A-F567-4D4B-8ECB-9A4674B1EFF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4AAA9BE-B8B7-4BAE-9B76-CFB271A3908B}" type="pres">
      <dgm:prSet presAssocID="{80AADBB2-FA5D-48A7-8CB2-ED1EE3F86140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B4C19100-9B6B-4588-B406-2BC92EB6695F}" type="pres">
      <dgm:prSet presAssocID="{F41A7087-A7EB-48D3-A2DA-4973BD7F8051}" presName="parTrans" presStyleLbl="sibTrans2D1" presStyleIdx="0" presStyleCnt="6"/>
      <dgm:spPr/>
      <dgm:t>
        <a:bodyPr/>
        <a:lstStyle/>
        <a:p>
          <a:pPr rtl="1"/>
          <a:endParaRPr lang="ar-SA"/>
        </a:p>
      </dgm:t>
    </dgm:pt>
    <dgm:pt modelId="{9C5A0C08-C5EC-4C5C-9D52-DF780EBCB030}" type="pres">
      <dgm:prSet presAssocID="{F41A7087-A7EB-48D3-A2DA-4973BD7F8051}" presName="connectorText" presStyleLbl="sibTrans2D1" presStyleIdx="0" presStyleCnt="6"/>
      <dgm:spPr/>
      <dgm:t>
        <a:bodyPr/>
        <a:lstStyle/>
        <a:p>
          <a:pPr rtl="1"/>
          <a:endParaRPr lang="ar-SA"/>
        </a:p>
      </dgm:t>
    </dgm:pt>
    <dgm:pt modelId="{252B4444-2E90-410C-A8E6-24BCF39F86BD}" type="pres">
      <dgm:prSet presAssocID="{C6AAA5F7-A8AA-4550-BE4D-DD83A0F038B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A61890E-CD94-46EA-9CB2-6B62F82A81CD}" type="pres">
      <dgm:prSet presAssocID="{F942DFEC-A0D4-4E33-8772-B42DC23937C6}" presName="parTrans" presStyleLbl="sibTrans2D1" presStyleIdx="1" presStyleCnt="6"/>
      <dgm:spPr/>
      <dgm:t>
        <a:bodyPr/>
        <a:lstStyle/>
        <a:p>
          <a:pPr rtl="1"/>
          <a:endParaRPr lang="ar-SA"/>
        </a:p>
      </dgm:t>
    </dgm:pt>
    <dgm:pt modelId="{8DE75B65-AED4-490C-8FF3-86CE76926513}" type="pres">
      <dgm:prSet presAssocID="{F942DFEC-A0D4-4E33-8772-B42DC23937C6}" presName="connectorText" presStyleLbl="sibTrans2D1" presStyleIdx="1" presStyleCnt="6"/>
      <dgm:spPr/>
      <dgm:t>
        <a:bodyPr/>
        <a:lstStyle/>
        <a:p>
          <a:pPr rtl="1"/>
          <a:endParaRPr lang="ar-SA"/>
        </a:p>
      </dgm:t>
    </dgm:pt>
    <dgm:pt modelId="{E09853D3-881D-4A9B-A660-19BC2DF707C9}" type="pres">
      <dgm:prSet presAssocID="{69129C34-CCC5-416C-ABBB-672ACB2BB66E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398994-9C9E-4F80-A6E6-373F25CB2A42}" type="pres">
      <dgm:prSet presAssocID="{100F59EB-A43B-4E5A-8503-DCE97FE1CD25}" presName="parTrans" presStyleLbl="sibTrans2D1" presStyleIdx="2" presStyleCnt="6"/>
      <dgm:spPr/>
      <dgm:t>
        <a:bodyPr/>
        <a:lstStyle/>
        <a:p>
          <a:pPr rtl="1"/>
          <a:endParaRPr lang="ar-SA"/>
        </a:p>
      </dgm:t>
    </dgm:pt>
    <dgm:pt modelId="{005B4381-8DC5-4634-BE9F-BA57BB829EA1}" type="pres">
      <dgm:prSet presAssocID="{100F59EB-A43B-4E5A-8503-DCE97FE1CD25}" presName="connectorText" presStyleLbl="sibTrans2D1" presStyleIdx="2" presStyleCnt="6"/>
      <dgm:spPr/>
      <dgm:t>
        <a:bodyPr/>
        <a:lstStyle/>
        <a:p>
          <a:pPr rtl="1"/>
          <a:endParaRPr lang="ar-SA"/>
        </a:p>
      </dgm:t>
    </dgm:pt>
    <dgm:pt modelId="{DF6A9578-5CEB-41F4-82B2-8CBA531D01FA}" type="pres">
      <dgm:prSet presAssocID="{78895395-844D-4243-A5D5-02FAD516657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6848101-D956-43A4-964E-A62FC15EE3B0}" type="pres">
      <dgm:prSet presAssocID="{38F85ADD-E0A5-418C-8B3D-DD9FAA726EF2}" presName="parTrans" presStyleLbl="sibTrans2D1" presStyleIdx="3" presStyleCnt="6"/>
      <dgm:spPr/>
      <dgm:t>
        <a:bodyPr/>
        <a:lstStyle/>
        <a:p>
          <a:pPr rtl="1"/>
          <a:endParaRPr lang="ar-SA"/>
        </a:p>
      </dgm:t>
    </dgm:pt>
    <dgm:pt modelId="{2F9544A3-10AC-4750-B69F-AC8C59124C00}" type="pres">
      <dgm:prSet presAssocID="{38F85ADD-E0A5-418C-8B3D-DD9FAA726EF2}" presName="connectorText" presStyleLbl="sibTrans2D1" presStyleIdx="3" presStyleCnt="6"/>
      <dgm:spPr/>
      <dgm:t>
        <a:bodyPr/>
        <a:lstStyle/>
        <a:p>
          <a:pPr rtl="1"/>
          <a:endParaRPr lang="ar-SA"/>
        </a:p>
      </dgm:t>
    </dgm:pt>
    <dgm:pt modelId="{68E38D70-C041-47FC-8238-47FFF873FFA9}" type="pres">
      <dgm:prSet presAssocID="{A3CACD6C-1EDC-40A5-9533-165CA668D15D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C67C1A3-BE4A-475C-B364-9B85AF046895}" type="pres">
      <dgm:prSet presAssocID="{E919F216-141E-49E0-80EE-36D34A4ADAD4}" presName="parTrans" presStyleLbl="sibTrans2D1" presStyleIdx="4" presStyleCnt="6"/>
      <dgm:spPr/>
      <dgm:t>
        <a:bodyPr/>
        <a:lstStyle/>
        <a:p>
          <a:pPr rtl="1"/>
          <a:endParaRPr lang="ar-SA"/>
        </a:p>
      </dgm:t>
    </dgm:pt>
    <dgm:pt modelId="{EED0E028-EDFA-42FC-AF62-C1BAD5023DB0}" type="pres">
      <dgm:prSet presAssocID="{E919F216-141E-49E0-80EE-36D34A4ADAD4}" presName="connectorText" presStyleLbl="sibTrans2D1" presStyleIdx="4" presStyleCnt="6"/>
      <dgm:spPr/>
      <dgm:t>
        <a:bodyPr/>
        <a:lstStyle/>
        <a:p>
          <a:pPr rtl="1"/>
          <a:endParaRPr lang="ar-SA"/>
        </a:p>
      </dgm:t>
    </dgm:pt>
    <dgm:pt modelId="{C34D45AD-529F-4C12-ADB0-914BD37FFF9E}" type="pres">
      <dgm:prSet presAssocID="{E425D9AB-DE8A-4938-9DDC-A4F4AC4171C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F812530-481E-47EE-AF28-E5431E6418CC}" type="pres">
      <dgm:prSet presAssocID="{6AFC969E-366C-4657-822F-8D01ABD0346E}" presName="parTrans" presStyleLbl="sibTrans2D1" presStyleIdx="5" presStyleCnt="6"/>
      <dgm:spPr/>
      <dgm:t>
        <a:bodyPr/>
        <a:lstStyle/>
        <a:p>
          <a:pPr rtl="1"/>
          <a:endParaRPr lang="ar-SA"/>
        </a:p>
      </dgm:t>
    </dgm:pt>
    <dgm:pt modelId="{5337F7B9-1387-4B69-8D9E-865DA21F741D}" type="pres">
      <dgm:prSet presAssocID="{6AFC969E-366C-4657-822F-8D01ABD0346E}" presName="connectorText" presStyleLbl="sibTrans2D1" presStyleIdx="5" presStyleCnt="6"/>
      <dgm:spPr/>
      <dgm:t>
        <a:bodyPr/>
        <a:lstStyle/>
        <a:p>
          <a:pPr rtl="1"/>
          <a:endParaRPr lang="ar-SA"/>
        </a:p>
      </dgm:t>
    </dgm:pt>
    <dgm:pt modelId="{D3C6C41C-353B-47B6-9895-DF61E321F75C}" type="pres">
      <dgm:prSet presAssocID="{DCF963FD-06C1-47E1-A3FC-8675B0CCEA2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1ABA5DE-F058-458E-8BDA-B0E774ABB671}" srcId="{80AADBB2-FA5D-48A7-8CB2-ED1EE3F86140}" destId="{E425D9AB-DE8A-4938-9DDC-A4F4AC4171C9}" srcOrd="4" destOrd="0" parTransId="{E919F216-141E-49E0-80EE-36D34A4ADAD4}" sibTransId="{073E415C-6788-45CB-80A7-B10ABC90CA7E}"/>
    <dgm:cxn modelId="{B7AD9241-BB5D-4FFF-B8B9-312B5367C887}" type="presOf" srcId="{F942DFEC-A0D4-4E33-8772-B42DC23937C6}" destId="{8DE75B65-AED4-490C-8FF3-86CE76926513}" srcOrd="1" destOrd="0" presId="urn:microsoft.com/office/officeart/2005/8/layout/radial5"/>
    <dgm:cxn modelId="{3A00A617-9650-4C71-A487-8482742BF0AE}" srcId="{80AADBB2-FA5D-48A7-8CB2-ED1EE3F86140}" destId="{A3CACD6C-1EDC-40A5-9533-165CA668D15D}" srcOrd="3" destOrd="0" parTransId="{38F85ADD-E0A5-418C-8B3D-DD9FAA726EF2}" sibTransId="{F2CCFE13-E885-411A-AC82-F88A0AD9B63F}"/>
    <dgm:cxn modelId="{A795DCFE-99C8-4A56-BA2C-E97F0D1B81C6}" type="presOf" srcId="{E919F216-141E-49E0-80EE-36D34A4ADAD4}" destId="{EED0E028-EDFA-42FC-AF62-C1BAD5023DB0}" srcOrd="1" destOrd="0" presId="urn:microsoft.com/office/officeart/2005/8/layout/radial5"/>
    <dgm:cxn modelId="{2EABB794-7127-40B2-A4BF-C64675875CC7}" type="presOf" srcId="{38F85ADD-E0A5-418C-8B3D-DD9FAA726EF2}" destId="{2F9544A3-10AC-4750-B69F-AC8C59124C00}" srcOrd="1" destOrd="0" presId="urn:microsoft.com/office/officeart/2005/8/layout/radial5"/>
    <dgm:cxn modelId="{4F2A75E6-59FB-4891-AAB2-5BCEDBFB7498}" type="presOf" srcId="{A3CACD6C-1EDC-40A5-9533-165CA668D15D}" destId="{68E38D70-C041-47FC-8238-47FFF873FFA9}" srcOrd="0" destOrd="0" presId="urn:microsoft.com/office/officeart/2005/8/layout/radial5"/>
    <dgm:cxn modelId="{AC8A538F-67BD-4DD2-B4CC-A5A7BFCF021A}" srcId="{80AADBB2-FA5D-48A7-8CB2-ED1EE3F86140}" destId="{78895395-844D-4243-A5D5-02FAD5166574}" srcOrd="2" destOrd="0" parTransId="{100F59EB-A43B-4E5A-8503-DCE97FE1CD25}" sibTransId="{A54696F1-D793-4EDB-889A-57993077306C}"/>
    <dgm:cxn modelId="{672E2CFE-ABA7-4598-9C7B-41ACFA304107}" type="presOf" srcId="{78895395-844D-4243-A5D5-02FAD5166574}" destId="{DF6A9578-5CEB-41F4-82B2-8CBA531D01FA}" srcOrd="0" destOrd="0" presId="urn:microsoft.com/office/officeart/2005/8/layout/radial5"/>
    <dgm:cxn modelId="{563EAB35-6D49-4D54-A44C-57E63BB52B83}" type="presOf" srcId="{F41A7087-A7EB-48D3-A2DA-4973BD7F8051}" destId="{B4C19100-9B6B-4588-B406-2BC92EB6695F}" srcOrd="0" destOrd="0" presId="urn:microsoft.com/office/officeart/2005/8/layout/radial5"/>
    <dgm:cxn modelId="{26A3FF45-37D9-4F27-B6D6-AD8F61E74A87}" type="presOf" srcId="{E425D9AB-DE8A-4938-9DDC-A4F4AC4171C9}" destId="{C34D45AD-529F-4C12-ADB0-914BD37FFF9E}" srcOrd="0" destOrd="0" presId="urn:microsoft.com/office/officeart/2005/8/layout/radial5"/>
    <dgm:cxn modelId="{9291769A-88A8-4605-AC58-D4120E46DB3F}" type="presOf" srcId="{38F85ADD-E0A5-418C-8B3D-DD9FAA726EF2}" destId="{06848101-D956-43A4-964E-A62FC15EE3B0}" srcOrd="0" destOrd="0" presId="urn:microsoft.com/office/officeart/2005/8/layout/radial5"/>
    <dgm:cxn modelId="{D4548576-6E0D-4B03-91EC-5F40CF5B0E29}" srcId="{28CE2D0A-F567-4D4B-8ECB-9A4674B1EFF5}" destId="{80AADBB2-FA5D-48A7-8CB2-ED1EE3F86140}" srcOrd="0" destOrd="0" parTransId="{48854562-EAD4-44FB-9388-35BB78340E39}" sibTransId="{51990E8C-580F-4CA2-AEBD-75A48101FB96}"/>
    <dgm:cxn modelId="{2C5A09B4-9C0E-43AE-8701-B426D0C2CCE5}" type="presOf" srcId="{6AFC969E-366C-4657-822F-8D01ABD0346E}" destId="{5337F7B9-1387-4B69-8D9E-865DA21F741D}" srcOrd="1" destOrd="0" presId="urn:microsoft.com/office/officeart/2005/8/layout/radial5"/>
    <dgm:cxn modelId="{FBA7C7E5-75BA-4F18-993C-72FBD1D1CF4E}" srcId="{80AADBB2-FA5D-48A7-8CB2-ED1EE3F86140}" destId="{69129C34-CCC5-416C-ABBB-672ACB2BB66E}" srcOrd="1" destOrd="0" parTransId="{F942DFEC-A0D4-4E33-8772-B42DC23937C6}" sibTransId="{C74A8227-9E3D-467E-91B8-0B6F58AB5AE2}"/>
    <dgm:cxn modelId="{42E5E071-6615-4E0E-8EE4-C506B8D176D2}" type="presOf" srcId="{80AADBB2-FA5D-48A7-8CB2-ED1EE3F86140}" destId="{34AAA9BE-B8B7-4BAE-9B76-CFB271A3908B}" srcOrd="0" destOrd="0" presId="urn:microsoft.com/office/officeart/2005/8/layout/radial5"/>
    <dgm:cxn modelId="{8DC4BE2A-B5AA-4091-9F89-2941B16BE208}" type="presOf" srcId="{28CE2D0A-F567-4D4B-8ECB-9A4674B1EFF5}" destId="{FE172F48-47C1-43F9-BEB3-B01DC51F1AA7}" srcOrd="0" destOrd="0" presId="urn:microsoft.com/office/officeart/2005/8/layout/radial5"/>
    <dgm:cxn modelId="{7575E4DD-F6A7-49ED-AE5F-29DDD0D4507A}" type="presOf" srcId="{DCF963FD-06C1-47E1-A3FC-8675B0CCEA2F}" destId="{D3C6C41C-353B-47B6-9895-DF61E321F75C}" srcOrd="0" destOrd="0" presId="urn:microsoft.com/office/officeart/2005/8/layout/radial5"/>
    <dgm:cxn modelId="{07A0A35B-A16B-4747-BB4F-758613EC716F}" type="presOf" srcId="{100F59EB-A43B-4E5A-8503-DCE97FE1CD25}" destId="{005B4381-8DC5-4634-BE9F-BA57BB829EA1}" srcOrd="1" destOrd="0" presId="urn:microsoft.com/office/officeart/2005/8/layout/radial5"/>
    <dgm:cxn modelId="{8779FD5E-98E0-40ED-B16D-0C6D4C5BF8F0}" type="presOf" srcId="{69129C34-CCC5-416C-ABBB-672ACB2BB66E}" destId="{E09853D3-881D-4A9B-A660-19BC2DF707C9}" srcOrd="0" destOrd="0" presId="urn:microsoft.com/office/officeart/2005/8/layout/radial5"/>
    <dgm:cxn modelId="{BD1EB8E9-EBE4-47B6-8803-D8D783ACD505}" type="presOf" srcId="{F942DFEC-A0D4-4E33-8772-B42DC23937C6}" destId="{1A61890E-CD94-46EA-9CB2-6B62F82A81CD}" srcOrd="0" destOrd="0" presId="urn:microsoft.com/office/officeart/2005/8/layout/radial5"/>
    <dgm:cxn modelId="{0557A9A3-0E18-403B-A63B-D0C6377BA6FA}" srcId="{80AADBB2-FA5D-48A7-8CB2-ED1EE3F86140}" destId="{C6AAA5F7-A8AA-4550-BE4D-DD83A0F038B8}" srcOrd="0" destOrd="0" parTransId="{F41A7087-A7EB-48D3-A2DA-4973BD7F8051}" sibTransId="{3FE53F31-1009-481E-B159-59193C90D8D4}"/>
    <dgm:cxn modelId="{3678FB0B-E35E-4BB8-9E49-84CF5227B5C3}" type="presOf" srcId="{100F59EB-A43B-4E5A-8503-DCE97FE1CD25}" destId="{61398994-9C9E-4F80-A6E6-373F25CB2A42}" srcOrd="0" destOrd="0" presId="urn:microsoft.com/office/officeart/2005/8/layout/radial5"/>
    <dgm:cxn modelId="{7AFD8C30-635B-48F7-B6AD-AE89EB6A7193}" type="presOf" srcId="{E919F216-141E-49E0-80EE-36D34A4ADAD4}" destId="{DC67C1A3-BE4A-475C-B364-9B85AF046895}" srcOrd="0" destOrd="0" presId="urn:microsoft.com/office/officeart/2005/8/layout/radial5"/>
    <dgm:cxn modelId="{76E8981E-4C38-4093-92B0-5C43F5AEE8B5}" type="presOf" srcId="{C6AAA5F7-A8AA-4550-BE4D-DD83A0F038B8}" destId="{252B4444-2E90-410C-A8E6-24BCF39F86BD}" srcOrd="0" destOrd="0" presId="urn:microsoft.com/office/officeart/2005/8/layout/radial5"/>
    <dgm:cxn modelId="{A9F68FC9-64A3-4DD9-A4FF-0F5FA82A980D}" type="presOf" srcId="{F41A7087-A7EB-48D3-A2DA-4973BD7F8051}" destId="{9C5A0C08-C5EC-4C5C-9D52-DF780EBCB030}" srcOrd="1" destOrd="0" presId="urn:microsoft.com/office/officeart/2005/8/layout/radial5"/>
    <dgm:cxn modelId="{E946F456-C257-429F-956F-D6620477BE25}" type="presOf" srcId="{6AFC969E-366C-4657-822F-8D01ABD0346E}" destId="{DF812530-481E-47EE-AF28-E5431E6418CC}" srcOrd="0" destOrd="0" presId="urn:microsoft.com/office/officeart/2005/8/layout/radial5"/>
    <dgm:cxn modelId="{9AB78D7F-2B03-4D17-B537-D1AF0B2242D1}" srcId="{80AADBB2-FA5D-48A7-8CB2-ED1EE3F86140}" destId="{DCF963FD-06C1-47E1-A3FC-8675B0CCEA2F}" srcOrd="5" destOrd="0" parTransId="{6AFC969E-366C-4657-822F-8D01ABD0346E}" sibTransId="{E74D660F-B51B-478E-AF36-B7752ED02AFE}"/>
    <dgm:cxn modelId="{3AA31280-6A22-45A4-B626-581B2FE25740}" type="presParOf" srcId="{FE172F48-47C1-43F9-BEB3-B01DC51F1AA7}" destId="{34AAA9BE-B8B7-4BAE-9B76-CFB271A3908B}" srcOrd="0" destOrd="0" presId="urn:microsoft.com/office/officeart/2005/8/layout/radial5"/>
    <dgm:cxn modelId="{9DC781D4-4842-429E-AEDF-479A3DB070F8}" type="presParOf" srcId="{FE172F48-47C1-43F9-BEB3-B01DC51F1AA7}" destId="{B4C19100-9B6B-4588-B406-2BC92EB6695F}" srcOrd="1" destOrd="0" presId="urn:microsoft.com/office/officeart/2005/8/layout/radial5"/>
    <dgm:cxn modelId="{C1A539C5-209A-40EC-A1B5-FA9FA7E79AD4}" type="presParOf" srcId="{B4C19100-9B6B-4588-B406-2BC92EB6695F}" destId="{9C5A0C08-C5EC-4C5C-9D52-DF780EBCB030}" srcOrd="0" destOrd="0" presId="urn:microsoft.com/office/officeart/2005/8/layout/radial5"/>
    <dgm:cxn modelId="{3528B90D-0B9F-457A-9C7A-6E2B52C0C215}" type="presParOf" srcId="{FE172F48-47C1-43F9-BEB3-B01DC51F1AA7}" destId="{252B4444-2E90-410C-A8E6-24BCF39F86BD}" srcOrd="2" destOrd="0" presId="urn:microsoft.com/office/officeart/2005/8/layout/radial5"/>
    <dgm:cxn modelId="{49A21A28-8B42-49B3-B285-E111D55104F1}" type="presParOf" srcId="{FE172F48-47C1-43F9-BEB3-B01DC51F1AA7}" destId="{1A61890E-CD94-46EA-9CB2-6B62F82A81CD}" srcOrd="3" destOrd="0" presId="urn:microsoft.com/office/officeart/2005/8/layout/radial5"/>
    <dgm:cxn modelId="{DD50F818-13AA-4112-A945-917AB1B86F52}" type="presParOf" srcId="{1A61890E-CD94-46EA-9CB2-6B62F82A81CD}" destId="{8DE75B65-AED4-490C-8FF3-86CE76926513}" srcOrd="0" destOrd="0" presId="urn:microsoft.com/office/officeart/2005/8/layout/radial5"/>
    <dgm:cxn modelId="{E7FFE7BA-D764-4ED3-80AD-BD47EF8A2E69}" type="presParOf" srcId="{FE172F48-47C1-43F9-BEB3-B01DC51F1AA7}" destId="{E09853D3-881D-4A9B-A660-19BC2DF707C9}" srcOrd="4" destOrd="0" presId="urn:microsoft.com/office/officeart/2005/8/layout/radial5"/>
    <dgm:cxn modelId="{AE974865-C102-46B6-95F0-593ADE475C9A}" type="presParOf" srcId="{FE172F48-47C1-43F9-BEB3-B01DC51F1AA7}" destId="{61398994-9C9E-4F80-A6E6-373F25CB2A42}" srcOrd="5" destOrd="0" presId="urn:microsoft.com/office/officeart/2005/8/layout/radial5"/>
    <dgm:cxn modelId="{3E887E43-38E5-4009-9533-DB38754D7EE2}" type="presParOf" srcId="{61398994-9C9E-4F80-A6E6-373F25CB2A42}" destId="{005B4381-8DC5-4634-BE9F-BA57BB829EA1}" srcOrd="0" destOrd="0" presId="urn:microsoft.com/office/officeart/2005/8/layout/radial5"/>
    <dgm:cxn modelId="{ED065210-F11D-451B-BFC1-43A663C62F18}" type="presParOf" srcId="{FE172F48-47C1-43F9-BEB3-B01DC51F1AA7}" destId="{DF6A9578-5CEB-41F4-82B2-8CBA531D01FA}" srcOrd="6" destOrd="0" presId="urn:microsoft.com/office/officeart/2005/8/layout/radial5"/>
    <dgm:cxn modelId="{7993D6FB-A880-49F1-93F0-260D79BD4627}" type="presParOf" srcId="{FE172F48-47C1-43F9-BEB3-B01DC51F1AA7}" destId="{06848101-D956-43A4-964E-A62FC15EE3B0}" srcOrd="7" destOrd="0" presId="urn:microsoft.com/office/officeart/2005/8/layout/radial5"/>
    <dgm:cxn modelId="{9FDEEC41-E0EB-4BF5-872A-2E7FDE3C9ADF}" type="presParOf" srcId="{06848101-D956-43A4-964E-A62FC15EE3B0}" destId="{2F9544A3-10AC-4750-B69F-AC8C59124C00}" srcOrd="0" destOrd="0" presId="urn:microsoft.com/office/officeart/2005/8/layout/radial5"/>
    <dgm:cxn modelId="{45AD689A-9CE4-4EEE-9E1A-C2726982DDE5}" type="presParOf" srcId="{FE172F48-47C1-43F9-BEB3-B01DC51F1AA7}" destId="{68E38D70-C041-47FC-8238-47FFF873FFA9}" srcOrd="8" destOrd="0" presId="urn:microsoft.com/office/officeart/2005/8/layout/radial5"/>
    <dgm:cxn modelId="{DFAEB23F-6870-4711-A04D-20DCF2BD29CD}" type="presParOf" srcId="{FE172F48-47C1-43F9-BEB3-B01DC51F1AA7}" destId="{DC67C1A3-BE4A-475C-B364-9B85AF046895}" srcOrd="9" destOrd="0" presId="urn:microsoft.com/office/officeart/2005/8/layout/radial5"/>
    <dgm:cxn modelId="{EC2AC799-CA14-46B0-9C5F-827B303988DB}" type="presParOf" srcId="{DC67C1A3-BE4A-475C-B364-9B85AF046895}" destId="{EED0E028-EDFA-42FC-AF62-C1BAD5023DB0}" srcOrd="0" destOrd="0" presId="urn:microsoft.com/office/officeart/2005/8/layout/radial5"/>
    <dgm:cxn modelId="{20B0A1E2-5AA9-40CF-920F-E8C40285E33E}" type="presParOf" srcId="{FE172F48-47C1-43F9-BEB3-B01DC51F1AA7}" destId="{C34D45AD-529F-4C12-ADB0-914BD37FFF9E}" srcOrd="10" destOrd="0" presId="urn:microsoft.com/office/officeart/2005/8/layout/radial5"/>
    <dgm:cxn modelId="{8DFA76F7-2E3B-4239-870B-53843EEE92F9}" type="presParOf" srcId="{FE172F48-47C1-43F9-BEB3-B01DC51F1AA7}" destId="{DF812530-481E-47EE-AF28-E5431E6418CC}" srcOrd="11" destOrd="0" presId="urn:microsoft.com/office/officeart/2005/8/layout/radial5"/>
    <dgm:cxn modelId="{9211BCA6-A99A-4B77-A824-C61FCDA6B126}" type="presParOf" srcId="{DF812530-481E-47EE-AF28-E5431E6418CC}" destId="{5337F7B9-1387-4B69-8D9E-865DA21F741D}" srcOrd="0" destOrd="0" presId="urn:microsoft.com/office/officeart/2005/8/layout/radial5"/>
    <dgm:cxn modelId="{5AA72EB6-20C8-430D-9684-E2D4C9805284}" type="presParOf" srcId="{FE172F48-47C1-43F9-BEB3-B01DC51F1AA7}" destId="{D3C6C41C-353B-47B6-9895-DF61E321F75C}" srcOrd="12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8DBE707-0054-43CC-8DA2-41C80084EB23}" type="doc">
      <dgm:prSet loTypeId="urn:microsoft.com/office/officeart/2005/8/layout/pList1#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pPr rtl="1"/>
          <a:endParaRPr lang="ar-SA"/>
        </a:p>
      </dgm:t>
    </dgm:pt>
    <dgm:pt modelId="{0F78D265-4FA1-493F-935E-B354F018D59B}">
      <dgm:prSet phldrT="[نص]" custT="1"/>
      <dgm:spPr/>
      <dgm:t>
        <a:bodyPr/>
        <a:lstStyle/>
        <a:p>
          <a:pPr rtl="1"/>
          <a:r>
            <a:rPr lang="ar-SA" sz="2000" b="1" dirty="0" smtClean="0">
              <a:cs typeface="Mudir MT" pitchFamily="2" charset="-78"/>
            </a:rPr>
            <a:t>عقدات أعصاب باتجاه واحد</a:t>
          </a:r>
        </a:p>
      </dgm:t>
    </dgm:pt>
    <dgm:pt modelId="{DA005882-7025-42C9-B8AD-EA30732EF8CC}" type="parTrans" cxnId="{588FE543-10B0-47C0-83FB-B19EA3AB2208}">
      <dgm:prSet/>
      <dgm:spPr/>
      <dgm:t>
        <a:bodyPr/>
        <a:lstStyle/>
        <a:p>
          <a:pPr rtl="1"/>
          <a:endParaRPr lang="ar-SA"/>
        </a:p>
      </dgm:t>
    </dgm:pt>
    <dgm:pt modelId="{2973FE03-C7BB-4BAF-BEEE-68C01032B7B7}" type="sibTrans" cxnId="{588FE543-10B0-47C0-83FB-B19EA3AB2208}">
      <dgm:prSet/>
      <dgm:spPr/>
      <dgm:t>
        <a:bodyPr/>
        <a:lstStyle/>
        <a:p>
          <a:pPr rtl="1"/>
          <a:endParaRPr lang="ar-SA"/>
        </a:p>
      </dgm:t>
    </dgm:pt>
    <dgm:pt modelId="{A99382C5-66A8-4916-9174-2218AD5D1E8B}">
      <dgm:prSet phldrT="[نص]" custT="1"/>
      <dgm:spPr/>
      <dgm:t>
        <a:bodyPr/>
        <a:lstStyle/>
        <a:p>
          <a:pPr rtl="1"/>
          <a:r>
            <a:rPr lang="ar-SA" sz="2000" b="1" dirty="0" smtClean="0">
              <a:cs typeface="Mudir MT" pitchFamily="2" charset="-78"/>
            </a:rPr>
            <a:t>عقدات أعصاب باتجاهين </a:t>
          </a:r>
        </a:p>
      </dgm:t>
    </dgm:pt>
    <dgm:pt modelId="{232CF4B0-5F88-4C22-91F9-05A734DF3069}" type="parTrans" cxnId="{87CA18D9-5ADE-4B44-BF31-B25CC5B658D7}">
      <dgm:prSet/>
      <dgm:spPr/>
      <dgm:t>
        <a:bodyPr/>
        <a:lstStyle/>
        <a:p>
          <a:pPr rtl="1"/>
          <a:endParaRPr lang="ar-SA"/>
        </a:p>
      </dgm:t>
    </dgm:pt>
    <dgm:pt modelId="{A6DC4B2B-0B6A-4684-8EE9-899B93240A99}" type="sibTrans" cxnId="{87CA18D9-5ADE-4B44-BF31-B25CC5B658D7}">
      <dgm:prSet/>
      <dgm:spPr/>
      <dgm:t>
        <a:bodyPr/>
        <a:lstStyle/>
        <a:p>
          <a:pPr rtl="1"/>
          <a:endParaRPr lang="ar-SA"/>
        </a:p>
      </dgm:t>
    </dgm:pt>
    <dgm:pt modelId="{DE26FEF5-EAD1-48A7-AA0D-281C2FB30754}">
      <dgm:prSet custT="1"/>
      <dgm:spPr/>
      <dgm:t>
        <a:bodyPr/>
        <a:lstStyle/>
        <a:p>
          <a:pPr rtl="1"/>
          <a:r>
            <a:rPr lang="ar-JO" sz="2000" b="1" dirty="0" smtClean="0">
              <a:cs typeface="Mudir MT" pitchFamily="2" charset="-78"/>
            </a:rPr>
            <a:t>عقدات مصمتة ذات الاتجاهين </a:t>
          </a:r>
          <a:endParaRPr lang="ar-SA" sz="2000" b="1" dirty="0" smtClean="0">
            <a:cs typeface="Mudir MT" pitchFamily="2" charset="-78"/>
          </a:endParaRPr>
        </a:p>
      </dgm:t>
    </dgm:pt>
    <dgm:pt modelId="{DD429B8D-5ED6-4451-8053-8E6EAE8702E5}" type="sibTrans" cxnId="{79291574-9002-43F8-BBF1-F40199B1C3A2}">
      <dgm:prSet/>
      <dgm:spPr/>
      <dgm:t>
        <a:bodyPr/>
        <a:lstStyle/>
        <a:p>
          <a:pPr rtl="1"/>
          <a:endParaRPr lang="ar-SA"/>
        </a:p>
      </dgm:t>
    </dgm:pt>
    <dgm:pt modelId="{01DA86FE-84BA-45F9-A654-FB3B6398FD77}" type="parTrans" cxnId="{79291574-9002-43F8-BBF1-F40199B1C3A2}">
      <dgm:prSet/>
      <dgm:spPr/>
      <dgm:t>
        <a:bodyPr/>
        <a:lstStyle/>
        <a:p>
          <a:pPr rtl="1"/>
          <a:endParaRPr lang="ar-SA"/>
        </a:p>
      </dgm:t>
    </dgm:pt>
    <dgm:pt modelId="{0FA9C4E2-5F1D-4A00-A9B7-BD7124564FF7}" type="pres">
      <dgm:prSet presAssocID="{D8DBE707-0054-43CC-8DA2-41C80084EB2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541EA3EC-2CB8-4F30-8E5C-9212498ECC8E}" type="pres">
      <dgm:prSet presAssocID="{0F78D265-4FA1-493F-935E-B354F018D59B}" presName="compNode" presStyleCnt="0"/>
      <dgm:spPr/>
    </dgm:pt>
    <dgm:pt modelId="{7B3A661E-D8AC-441E-97A3-2C287CCAD5D6}" type="pres">
      <dgm:prSet presAssocID="{0F78D265-4FA1-493F-935E-B354F018D59B}" presName="pictRect" presStyleLbl="node1" presStyleIdx="0" presStyleCnt="3" custScaleX="134899" custScaleY="144096" custLinFactNeighborY="-1727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7467A2DD-F992-46EE-97CE-E3DF78BE6922}" type="pres">
      <dgm:prSet presAssocID="{0F78D265-4FA1-493F-935E-B354F018D59B}" presName="textRect" presStyleLbl="revTx" presStyleIdx="0" presStyleCnt="3" custScaleX="13496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C6ED108-5011-4286-A838-C1BA70F776D8}" type="pres">
      <dgm:prSet presAssocID="{2973FE03-C7BB-4BAF-BEEE-68C01032B7B7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72E0EC90-7575-4B6D-BD7C-610680023D86}" type="pres">
      <dgm:prSet presAssocID="{A99382C5-66A8-4916-9174-2218AD5D1E8B}" presName="compNode" presStyleCnt="0"/>
      <dgm:spPr/>
    </dgm:pt>
    <dgm:pt modelId="{07F9932F-41D5-42FA-84AF-F757741342AB}" type="pres">
      <dgm:prSet presAssocID="{A99382C5-66A8-4916-9174-2218AD5D1E8B}" presName="pictRect" presStyleLbl="node1" presStyleIdx="1" presStyleCnt="3" custScaleX="131648" custScaleY="141473" custLinFactNeighborY="-1756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7A3F5571-20BA-475A-BE90-21A314F964B7}" type="pres">
      <dgm:prSet presAssocID="{A99382C5-66A8-4916-9174-2218AD5D1E8B}" presName="textRect" presStyleLbl="revTx" presStyleIdx="1" presStyleCnt="3" custScaleX="12661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0F3D8AD-F37D-423B-B1CD-F8BF99F713A5}" type="pres">
      <dgm:prSet presAssocID="{A6DC4B2B-0B6A-4684-8EE9-899B93240A99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5C5E5775-CA92-4E19-A402-D42E980BBBEC}" type="pres">
      <dgm:prSet presAssocID="{DE26FEF5-EAD1-48A7-AA0D-281C2FB30754}" presName="compNode" presStyleCnt="0"/>
      <dgm:spPr/>
    </dgm:pt>
    <dgm:pt modelId="{21AB4820-18C1-4902-90D5-144C1D12D8B4}" type="pres">
      <dgm:prSet presAssocID="{DE26FEF5-EAD1-48A7-AA0D-281C2FB30754}" presName="pictRect" presStyleLbl="node1" presStyleIdx="2" presStyleCnt="3" custScaleX="116416" custScaleY="137987" custLinFactNeighborY="-1822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E946F92A-8FC7-4A29-95C5-F57824CC537B}" type="pres">
      <dgm:prSet presAssocID="{DE26FEF5-EAD1-48A7-AA0D-281C2FB30754}" presName="textRect" presStyleLbl="revTx" presStyleIdx="2" presStyleCnt="3" custScaleX="11044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88FE543-10B0-47C0-83FB-B19EA3AB2208}" srcId="{D8DBE707-0054-43CC-8DA2-41C80084EB23}" destId="{0F78D265-4FA1-493F-935E-B354F018D59B}" srcOrd="0" destOrd="0" parTransId="{DA005882-7025-42C9-B8AD-EA30732EF8CC}" sibTransId="{2973FE03-C7BB-4BAF-BEEE-68C01032B7B7}"/>
    <dgm:cxn modelId="{87CA18D9-5ADE-4B44-BF31-B25CC5B658D7}" srcId="{D8DBE707-0054-43CC-8DA2-41C80084EB23}" destId="{A99382C5-66A8-4916-9174-2218AD5D1E8B}" srcOrd="1" destOrd="0" parTransId="{232CF4B0-5F88-4C22-91F9-05A734DF3069}" sibTransId="{A6DC4B2B-0B6A-4684-8EE9-899B93240A99}"/>
    <dgm:cxn modelId="{91917F84-66E6-46EE-B7EF-E453F16D2421}" type="presOf" srcId="{A99382C5-66A8-4916-9174-2218AD5D1E8B}" destId="{7A3F5571-20BA-475A-BE90-21A314F964B7}" srcOrd="0" destOrd="0" presId="urn:microsoft.com/office/officeart/2005/8/layout/pList1#1"/>
    <dgm:cxn modelId="{E35B4CC2-C562-4439-8F79-D0AE8D4B8DA2}" type="presOf" srcId="{D8DBE707-0054-43CC-8DA2-41C80084EB23}" destId="{0FA9C4E2-5F1D-4A00-A9B7-BD7124564FF7}" srcOrd="0" destOrd="0" presId="urn:microsoft.com/office/officeart/2005/8/layout/pList1#1"/>
    <dgm:cxn modelId="{74CFB1EE-EBC2-4069-85AB-54388707C028}" type="presOf" srcId="{DE26FEF5-EAD1-48A7-AA0D-281C2FB30754}" destId="{E946F92A-8FC7-4A29-95C5-F57824CC537B}" srcOrd="0" destOrd="0" presId="urn:microsoft.com/office/officeart/2005/8/layout/pList1#1"/>
    <dgm:cxn modelId="{B2AFF746-08DB-4029-902D-0F8911C27E6F}" type="presOf" srcId="{0F78D265-4FA1-493F-935E-B354F018D59B}" destId="{7467A2DD-F992-46EE-97CE-E3DF78BE6922}" srcOrd="0" destOrd="0" presId="urn:microsoft.com/office/officeart/2005/8/layout/pList1#1"/>
    <dgm:cxn modelId="{79291574-9002-43F8-BBF1-F40199B1C3A2}" srcId="{D8DBE707-0054-43CC-8DA2-41C80084EB23}" destId="{DE26FEF5-EAD1-48A7-AA0D-281C2FB30754}" srcOrd="2" destOrd="0" parTransId="{01DA86FE-84BA-45F9-A654-FB3B6398FD77}" sibTransId="{DD429B8D-5ED6-4451-8053-8E6EAE8702E5}"/>
    <dgm:cxn modelId="{90FA8C9C-6ED5-47D2-830B-EBADB619D841}" type="presOf" srcId="{2973FE03-C7BB-4BAF-BEEE-68C01032B7B7}" destId="{DC6ED108-5011-4286-A838-C1BA70F776D8}" srcOrd="0" destOrd="0" presId="urn:microsoft.com/office/officeart/2005/8/layout/pList1#1"/>
    <dgm:cxn modelId="{9D035FE8-1A29-4B39-8C1D-6C44EA8F2415}" type="presOf" srcId="{A6DC4B2B-0B6A-4684-8EE9-899B93240A99}" destId="{90F3D8AD-F37D-423B-B1CD-F8BF99F713A5}" srcOrd="0" destOrd="0" presId="urn:microsoft.com/office/officeart/2005/8/layout/pList1#1"/>
    <dgm:cxn modelId="{B732CEA1-725F-4855-A881-5A36EC5E6C9F}" type="presParOf" srcId="{0FA9C4E2-5F1D-4A00-A9B7-BD7124564FF7}" destId="{541EA3EC-2CB8-4F30-8E5C-9212498ECC8E}" srcOrd="0" destOrd="0" presId="urn:microsoft.com/office/officeart/2005/8/layout/pList1#1"/>
    <dgm:cxn modelId="{E53D8F41-59BE-430D-AACB-6FA06E765398}" type="presParOf" srcId="{541EA3EC-2CB8-4F30-8E5C-9212498ECC8E}" destId="{7B3A661E-D8AC-441E-97A3-2C287CCAD5D6}" srcOrd="0" destOrd="0" presId="urn:microsoft.com/office/officeart/2005/8/layout/pList1#1"/>
    <dgm:cxn modelId="{D924485D-552D-4067-A364-2F2B24BBA27F}" type="presParOf" srcId="{541EA3EC-2CB8-4F30-8E5C-9212498ECC8E}" destId="{7467A2DD-F992-46EE-97CE-E3DF78BE6922}" srcOrd="1" destOrd="0" presId="urn:microsoft.com/office/officeart/2005/8/layout/pList1#1"/>
    <dgm:cxn modelId="{7D78609E-36C5-4B02-B064-3121BC2858DA}" type="presParOf" srcId="{0FA9C4E2-5F1D-4A00-A9B7-BD7124564FF7}" destId="{DC6ED108-5011-4286-A838-C1BA70F776D8}" srcOrd="1" destOrd="0" presId="urn:microsoft.com/office/officeart/2005/8/layout/pList1#1"/>
    <dgm:cxn modelId="{0D8FDF1F-DFBA-4D09-9027-2B41727CC32B}" type="presParOf" srcId="{0FA9C4E2-5F1D-4A00-A9B7-BD7124564FF7}" destId="{72E0EC90-7575-4B6D-BD7C-610680023D86}" srcOrd="2" destOrd="0" presId="urn:microsoft.com/office/officeart/2005/8/layout/pList1#1"/>
    <dgm:cxn modelId="{45010871-3D2F-4CEA-9F93-CEF2BCC4E758}" type="presParOf" srcId="{72E0EC90-7575-4B6D-BD7C-610680023D86}" destId="{07F9932F-41D5-42FA-84AF-F757741342AB}" srcOrd="0" destOrd="0" presId="urn:microsoft.com/office/officeart/2005/8/layout/pList1#1"/>
    <dgm:cxn modelId="{C70F3028-960A-4AC9-88B0-B3FA5AD58BDB}" type="presParOf" srcId="{72E0EC90-7575-4B6D-BD7C-610680023D86}" destId="{7A3F5571-20BA-475A-BE90-21A314F964B7}" srcOrd="1" destOrd="0" presId="urn:microsoft.com/office/officeart/2005/8/layout/pList1#1"/>
    <dgm:cxn modelId="{961FC80E-BDF7-4F7E-922A-D8AF3410094F}" type="presParOf" srcId="{0FA9C4E2-5F1D-4A00-A9B7-BD7124564FF7}" destId="{90F3D8AD-F37D-423B-B1CD-F8BF99F713A5}" srcOrd="3" destOrd="0" presId="urn:microsoft.com/office/officeart/2005/8/layout/pList1#1"/>
    <dgm:cxn modelId="{79D7ABBD-5606-4A6D-8EDE-6BF69DC2E970}" type="presParOf" srcId="{0FA9C4E2-5F1D-4A00-A9B7-BD7124564FF7}" destId="{5C5E5775-CA92-4E19-A402-D42E980BBBEC}" srcOrd="4" destOrd="0" presId="urn:microsoft.com/office/officeart/2005/8/layout/pList1#1"/>
    <dgm:cxn modelId="{99318CCE-FDC3-48AC-A03E-B4BB2F4A165E}" type="presParOf" srcId="{5C5E5775-CA92-4E19-A402-D42E980BBBEC}" destId="{21AB4820-18C1-4902-90D5-144C1D12D8B4}" srcOrd="0" destOrd="0" presId="urn:microsoft.com/office/officeart/2005/8/layout/pList1#1"/>
    <dgm:cxn modelId="{33CBF457-51C7-4844-8FCC-384BD7128A11}" type="presParOf" srcId="{5C5E5775-CA92-4E19-A402-D42E980BBBEC}" destId="{E946F92A-8FC7-4A29-95C5-F57824CC537B}" srcOrd="1" destOrd="0" presId="urn:microsoft.com/office/officeart/2005/8/layout/pList1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F24D305-B5B0-4D49-9404-A0CC38360DC6}" type="doc">
      <dgm:prSet loTypeId="urn:microsoft.com/office/officeart/2005/8/layout/bProcess2" loCatId="process" qsTypeId="urn:microsoft.com/office/officeart/2005/8/quickstyle/simple1" qsCatId="simple" csTypeId="urn:microsoft.com/office/officeart/2005/8/colors/accent1_2" csCatId="accent1" phldr="1"/>
      <dgm:spPr/>
    </dgm:pt>
    <dgm:pt modelId="{80FDEEFE-4741-41BC-800A-6AA70369AD74}">
      <dgm:prSet phldrT="[نص]"/>
      <dgm:spPr/>
      <dgm:t>
        <a:bodyPr/>
        <a:lstStyle/>
        <a:p>
          <a:pPr rtl="1"/>
          <a:r>
            <a:rPr lang="ar-SA" dirty="0" smtClean="0"/>
            <a:t>الجسور</a:t>
          </a:r>
          <a:endParaRPr lang="ar-SA" dirty="0"/>
        </a:p>
      </dgm:t>
    </dgm:pt>
    <dgm:pt modelId="{D69B59E3-0D66-45A1-952C-9BF284A129BD}" type="parTrans" cxnId="{9193D881-6571-4D9B-89FB-0B8DE0DE1A5B}">
      <dgm:prSet/>
      <dgm:spPr/>
      <dgm:t>
        <a:bodyPr/>
        <a:lstStyle/>
        <a:p>
          <a:pPr rtl="1"/>
          <a:endParaRPr lang="ar-SA"/>
        </a:p>
      </dgm:t>
    </dgm:pt>
    <dgm:pt modelId="{92381C9D-27CD-4A2B-8BAA-A9D4E001CD38}" type="sibTrans" cxnId="{9193D881-6571-4D9B-89FB-0B8DE0DE1A5B}">
      <dgm:prSet/>
      <dgm:spPr/>
      <dgm:t>
        <a:bodyPr/>
        <a:lstStyle/>
        <a:p>
          <a:pPr rtl="1"/>
          <a:endParaRPr lang="ar-SA"/>
        </a:p>
      </dgm:t>
    </dgm:pt>
    <dgm:pt modelId="{9A727773-0266-4713-809A-6B47858D67A0}">
      <dgm:prSet phldrT="[نص]"/>
      <dgm:spPr/>
      <dgm:t>
        <a:bodyPr/>
        <a:lstStyle/>
        <a:p>
          <a:pPr rtl="1"/>
          <a:r>
            <a:rPr lang="ar-SA" smtClean="0"/>
            <a:t>المخفية</a:t>
          </a:r>
          <a:endParaRPr lang="ar-SA" dirty="0"/>
        </a:p>
      </dgm:t>
    </dgm:pt>
    <dgm:pt modelId="{AFC81EEA-1237-479F-BD0E-8623B3E9BDDE}" type="parTrans" cxnId="{144B4396-FE25-4EC0-B298-9B500448C923}">
      <dgm:prSet/>
      <dgm:spPr/>
      <dgm:t>
        <a:bodyPr/>
        <a:lstStyle/>
        <a:p>
          <a:pPr rtl="1"/>
          <a:endParaRPr lang="ar-SA"/>
        </a:p>
      </dgm:t>
    </dgm:pt>
    <dgm:pt modelId="{9F693084-6EFB-4D49-AFAF-ABBB2D8397DB}" type="sibTrans" cxnId="{144B4396-FE25-4EC0-B298-9B500448C923}">
      <dgm:prSet/>
      <dgm:spPr/>
      <dgm:t>
        <a:bodyPr/>
        <a:lstStyle/>
        <a:p>
          <a:pPr rtl="1"/>
          <a:endParaRPr lang="ar-SA"/>
        </a:p>
      </dgm:t>
    </dgm:pt>
    <dgm:pt modelId="{10C240FB-AE45-44F5-9D03-21024B519A5E}">
      <dgm:prSet phldrT="[نص]"/>
      <dgm:spPr/>
      <dgm:t>
        <a:bodyPr/>
        <a:lstStyle/>
        <a:p>
          <a:pPr rtl="1"/>
          <a:r>
            <a:rPr lang="ar-SA" smtClean="0"/>
            <a:t>الساقطة</a:t>
          </a:r>
          <a:endParaRPr lang="ar-SA" dirty="0"/>
        </a:p>
      </dgm:t>
    </dgm:pt>
    <dgm:pt modelId="{7BE8B24B-3741-4EEA-992B-CFA7E36338D7}" type="parTrans" cxnId="{764C2142-3894-42D7-ACCD-185A47DE9D90}">
      <dgm:prSet/>
      <dgm:spPr/>
      <dgm:t>
        <a:bodyPr/>
        <a:lstStyle/>
        <a:p>
          <a:pPr rtl="1"/>
          <a:endParaRPr lang="ar-SA"/>
        </a:p>
      </dgm:t>
    </dgm:pt>
    <dgm:pt modelId="{FDCB80EC-3544-4B54-8ECD-8518CEBFECF4}" type="sibTrans" cxnId="{764C2142-3894-42D7-ACCD-185A47DE9D90}">
      <dgm:prSet/>
      <dgm:spPr/>
      <dgm:t>
        <a:bodyPr/>
        <a:lstStyle/>
        <a:p>
          <a:pPr rtl="1"/>
          <a:endParaRPr lang="ar-SA"/>
        </a:p>
      </dgm:t>
    </dgm:pt>
    <dgm:pt modelId="{6815AEBD-D53B-4FB0-BFF4-12828886B883}" type="pres">
      <dgm:prSet presAssocID="{4F24D305-B5B0-4D49-9404-A0CC38360DC6}" presName="diagram" presStyleCnt="0">
        <dgm:presLayoutVars>
          <dgm:dir/>
          <dgm:resizeHandles/>
        </dgm:presLayoutVars>
      </dgm:prSet>
      <dgm:spPr/>
    </dgm:pt>
    <dgm:pt modelId="{4BEA8B06-78E8-48C0-965B-CA36CC1E7420}" type="pres">
      <dgm:prSet presAssocID="{80FDEEFE-4741-41BC-800A-6AA70369AD74}" presName="firs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1925F22-1881-487C-96A7-241441707C12}" type="pres">
      <dgm:prSet presAssocID="{92381C9D-27CD-4A2B-8BAA-A9D4E001CD38}" presName="sibTrans" presStyleLbl="sibTrans2D1" presStyleIdx="0" presStyleCnt="2"/>
      <dgm:spPr/>
      <dgm:t>
        <a:bodyPr/>
        <a:lstStyle/>
        <a:p>
          <a:pPr rtl="1"/>
          <a:endParaRPr lang="ar-SA"/>
        </a:p>
      </dgm:t>
    </dgm:pt>
    <dgm:pt modelId="{FE382724-31D1-4CE4-8E5E-82265FF3EADB}" type="pres">
      <dgm:prSet presAssocID="{9A727773-0266-4713-809A-6B47858D67A0}" presName="middleNode" presStyleCnt="0"/>
      <dgm:spPr/>
    </dgm:pt>
    <dgm:pt modelId="{66333A13-09E2-403F-971B-6E3DD1C2A580}" type="pres">
      <dgm:prSet presAssocID="{9A727773-0266-4713-809A-6B47858D67A0}" presName="padding" presStyleLbl="node1" presStyleIdx="0" presStyleCnt="3"/>
      <dgm:spPr/>
    </dgm:pt>
    <dgm:pt modelId="{F3F0D527-C07E-41BF-ABB5-AAFED5EBA770}" type="pres">
      <dgm:prSet presAssocID="{9A727773-0266-4713-809A-6B47858D67A0}" presName="shap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4605C5B-3884-45C4-8B2D-78DA6146B410}" type="pres">
      <dgm:prSet presAssocID="{9F693084-6EFB-4D49-AFAF-ABBB2D8397DB}" presName="sibTrans" presStyleLbl="sibTrans2D1" presStyleIdx="1" presStyleCnt="2" custAng="21532714" custLinFactNeighborX="-11080"/>
      <dgm:spPr/>
      <dgm:t>
        <a:bodyPr/>
        <a:lstStyle/>
        <a:p>
          <a:pPr rtl="1"/>
          <a:endParaRPr lang="ar-SA"/>
        </a:p>
      </dgm:t>
    </dgm:pt>
    <dgm:pt modelId="{EA1B066D-02C0-484A-ABB6-1ADB8BAD5ADC}" type="pres">
      <dgm:prSet presAssocID="{10C240FB-AE45-44F5-9D03-21024B519A5E}" presName="lastNode" presStyleLbl="node1" presStyleIdx="2" presStyleCnt="3" custScaleX="75055" custScaleY="78276" custLinFactNeighborX="-6546" custLinFactNeighborY="-829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20461C7-0BB7-41E3-9B0B-974F44195BAE}" type="presOf" srcId="{10C240FB-AE45-44F5-9D03-21024B519A5E}" destId="{EA1B066D-02C0-484A-ABB6-1ADB8BAD5ADC}" srcOrd="0" destOrd="0" presId="urn:microsoft.com/office/officeart/2005/8/layout/bProcess2"/>
    <dgm:cxn modelId="{21AB333F-9DAD-434D-B059-BD1BECF0AB2C}" type="presOf" srcId="{9A727773-0266-4713-809A-6B47858D67A0}" destId="{F3F0D527-C07E-41BF-ABB5-AAFED5EBA770}" srcOrd="0" destOrd="0" presId="urn:microsoft.com/office/officeart/2005/8/layout/bProcess2"/>
    <dgm:cxn modelId="{144B4396-FE25-4EC0-B298-9B500448C923}" srcId="{4F24D305-B5B0-4D49-9404-A0CC38360DC6}" destId="{9A727773-0266-4713-809A-6B47858D67A0}" srcOrd="1" destOrd="0" parTransId="{AFC81EEA-1237-479F-BD0E-8623B3E9BDDE}" sibTransId="{9F693084-6EFB-4D49-AFAF-ABBB2D8397DB}"/>
    <dgm:cxn modelId="{6A3F7E9E-EB56-426A-A823-00682F1FFF71}" type="presOf" srcId="{4F24D305-B5B0-4D49-9404-A0CC38360DC6}" destId="{6815AEBD-D53B-4FB0-BFF4-12828886B883}" srcOrd="0" destOrd="0" presId="urn:microsoft.com/office/officeart/2005/8/layout/bProcess2"/>
    <dgm:cxn modelId="{764C2142-3894-42D7-ACCD-185A47DE9D90}" srcId="{4F24D305-B5B0-4D49-9404-A0CC38360DC6}" destId="{10C240FB-AE45-44F5-9D03-21024B519A5E}" srcOrd="2" destOrd="0" parTransId="{7BE8B24B-3741-4EEA-992B-CFA7E36338D7}" sibTransId="{FDCB80EC-3544-4B54-8ECD-8518CEBFECF4}"/>
    <dgm:cxn modelId="{CA76BF79-0A9A-4CED-B67B-3371DC3CBF39}" type="presOf" srcId="{9F693084-6EFB-4D49-AFAF-ABBB2D8397DB}" destId="{34605C5B-3884-45C4-8B2D-78DA6146B410}" srcOrd="0" destOrd="0" presId="urn:microsoft.com/office/officeart/2005/8/layout/bProcess2"/>
    <dgm:cxn modelId="{433CA261-78CF-46CF-9B47-8B017F72CEBF}" type="presOf" srcId="{80FDEEFE-4741-41BC-800A-6AA70369AD74}" destId="{4BEA8B06-78E8-48C0-965B-CA36CC1E7420}" srcOrd="0" destOrd="0" presId="urn:microsoft.com/office/officeart/2005/8/layout/bProcess2"/>
    <dgm:cxn modelId="{9193D881-6571-4D9B-89FB-0B8DE0DE1A5B}" srcId="{4F24D305-B5B0-4D49-9404-A0CC38360DC6}" destId="{80FDEEFE-4741-41BC-800A-6AA70369AD74}" srcOrd="0" destOrd="0" parTransId="{D69B59E3-0D66-45A1-952C-9BF284A129BD}" sibTransId="{92381C9D-27CD-4A2B-8BAA-A9D4E001CD38}"/>
    <dgm:cxn modelId="{B9481359-D1C4-4139-9C17-F2D00601B450}" type="presOf" srcId="{92381C9D-27CD-4A2B-8BAA-A9D4E001CD38}" destId="{61925F22-1881-487C-96A7-241441707C12}" srcOrd="0" destOrd="0" presId="urn:microsoft.com/office/officeart/2005/8/layout/bProcess2"/>
    <dgm:cxn modelId="{3C07DACE-5456-48B0-996D-99A85121A139}" type="presParOf" srcId="{6815AEBD-D53B-4FB0-BFF4-12828886B883}" destId="{4BEA8B06-78E8-48C0-965B-CA36CC1E7420}" srcOrd="0" destOrd="0" presId="urn:microsoft.com/office/officeart/2005/8/layout/bProcess2"/>
    <dgm:cxn modelId="{71BDFCA5-E184-4315-9076-7DB2A070010F}" type="presParOf" srcId="{6815AEBD-D53B-4FB0-BFF4-12828886B883}" destId="{61925F22-1881-487C-96A7-241441707C12}" srcOrd="1" destOrd="0" presId="urn:microsoft.com/office/officeart/2005/8/layout/bProcess2"/>
    <dgm:cxn modelId="{54836486-D827-460D-B263-C5B488F6F03F}" type="presParOf" srcId="{6815AEBD-D53B-4FB0-BFF4-12828886B883}" destId="{FE382724-31D1-4CE4-8E5E-82265FF3EADB}" srcOrd="2" destOrd="0" presId="urn:microsoft.com/office/officeart/2005/8/layout/bProcess2"/>
    <dgm:cxn modelId="{6E977BB2-BE3C-4CA8-AAA5-E48FB1F435F4}" type="presParOf" srcId="{FE382724-31D1-4CE4-8E5E-82265FF3EADB}" destId="{66333A13-09E2-403F-971B-6E3DD1C2A580}" srcOrd="0" destOrd="0" presId="urn:microsoft.com/office/officeart/2005/8/layout/bProcess2"/>
    <dgm:cxn modelId="{1839B99F-1169-48BC-A07C-3309FE618AF2}" type="presParOf" srcId="{FE382724-31D1-4CE4-8E5E-82265FF3EADB}" destId="{F3F0D527-C07E-41BF-ABB5-AAFED5EBA770}" srcOrd="1" destOrd="0" presId="urn:microsoft.com/office/officeart/2005/8/layout/bProcess2"/>
    <dgm:cxn modelId="{95857FAB-E2B1-4BCC-A685-B22F55C84368}" type="presParOf" srcId="{6815AEBD-D53B-4FB0-BFF4-12828886B883}" destId="{34605C5B-3884-45C4-8B2D-78DA6146B410}" srcOrd="3" destOrd="0" presId="urn:microsoft.com/office/officeart/2005/8/layout/bProcess2"/>
    <dgm:cxn modelId="{17132955-57E4-43C1-B729-C7D1BD617B98}" type="presParOf" srcId="{6815AEBD-D53B-4FB0-BFF4-12828886B883}" destId="{EA1B066D-02C0-484A-ABB6-1ADB8BAD5ADC}" srcOrd="4" destOrd="0" presId="urn:microsoft.com/office/officeart/2005/8/layout/b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74E9573-A658-4626-8D05-2B6400FCC519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5C594FA-F60C-4F74-8791-CF406C4FF051}">
      <dgm:prSet phldrT="[نص]"/>
      <dgm:spPr/>
      <dgm:t>
        <a:bodyPr/>
        <a:lstStyle/>
        <a:p>
          <a:pPr rtl="1"/>
          <a:r>
            <a:rPr lang="en-US" dirty="0" smtClean="0"/>
            <a:t>Slenderness</a:t>
          </a:r>
          <a:endParaRPr lang="ar-SA" dirty="0"/>
        </a:p>
      </dgm:t>
    </dgm:pt>
    <dgm:pt modelId="{60D891B4-BFC0-4FEF-8BC9-99287CFD99FA}" type="parTrans" cxnId="{B6EB8207-D58B-4F56-99D1-9C21CBCD5EB1}">
      <dgm:prSet/>
      <dgm:spPr/>
      <dgm:t>
        <a:bodyPr/>
        <a:lstStyle/>
        <a:p>
          <a:pPr rtl="1"/>
          <a:endParaRPr lang="ar-SA"/>
        </a:p>
      </dgm:t>
    </dgm:pt>
    <dgm:pt modelId="{3EF28AE2-5A54-42AE-91DC-3B5D712069C1}" type="sibTrans" cxnId="{B6EB8207-D58B-4F56-99D1-9C21CBCD5EB1}">
      <dgm:prSet/>
      <dgm:spPr/>
      <dgm:t>
        <a:bodyPr/>
        <a:lstStyle/>
        <a:p>
          <a:pPr rtl="1"/>
          <a:endParaRPr lang="ar-SA"/>
        </a:p>
      </dgm:t>
    </dgm:pt>
    <dgm:pt modelId="{E1D9026F-C5E6-4B8B-8C7F-6AE06A09CA43}">
      <dgm:prSet phldrT="[نص]"/>
      <dgm:spPr/>
      <dgm:t>
        <a:bodyPr/>
        <a:lstStyle/>
        <a:p>
          <a:pPr rtl="1"/>
          <a:r>
            <a:rPr lang="en-US" dirty="0" smtClean="0"/>
            <a:t>Long</a:t>
          </a:r>
          <a:endParaRPr lang="ar-SA" dirty="0"/>
        </a:p>
      </dgm:t>
    </dgm:pt>
    <dgm:pt modelId="{50C47512-232E-4912-9217-AF1B8886340F}" type="parTrans" cxnId="{E4898AC4-C9C1-4699-AA5B-A31B0DF45B5D}">
      <dgm:prSet/>
      <dgm:spPr/>
      <dgm:t>
        <a:bodyPr/>
        <a:lstStyle/>
        <a:p>
          <a:pPr rtl="1"/>
          <a:endParaRPr lang="ar-SA"/>
        </a:p>
      </dgm:t>
    </dgm:pt>
    <dgm:pt modelId="{DB94C4DE-E40D-4398-8498-1B0A410DC9C4}" type="sibTrans" cxnId="{E4898AC4-C9C1-4699-AA5B-A31B0DF45B5D}">
      <dgm:prSet/>
      <dgm:spPr/>
      <dgm:t>
        <a:bodyPr/>
        <a:lstStyle/>
        <a:p>
          <a:pPr rtl="1"/>
          <a:endParaRPr lang="ar-SA"/>
        </a:p>
      </dgm:t>
    </dgm:pt>
    <dgm:pt modelId="{F0D9951E-1D8B-4B72-9077-A69CF3557299}">
      <dgm:prSet phldrT="[نص]"/>
      <dgm:spPr/>
      <dgm:t>
        <a:bodyPr/>
        <a:lstStyle/>
        <a:p>
          <a:pPr rtl="1"/>
          <a:r>
            <a:rPr lang="en-US" dirty="0" smtClean="0"/>
            <a:t>Short</a:t>
          </a:r>
          <a:endParaRPr lang="ar-SA" dirty="0"/>
        </a:p>
      </dgm:t>
    </dgm:pt>
    <dgm:pt modelId="{578AC83D-C404-4AAE-BB95-89549D37B09E}" type="parTrans" cxnId="{2D72FFAA-41B3-4A73-A197-84EA6528D230}">
      <dgm:prSet/>
      <dgm:spPr/>
      <dgm:t>
        <a:bodyPr/>
        <a:lstStyle/>
        <a:p>
          <a:pPr rtl="1"/>
          <a:endParaRPr lang="ar-SA"/>
        </a:p>
      </dgm:t>
    </dgm:pt>
    <dgm:pt modelId="{C30D9E21-3B89-49B4-886A-7442FC197758}" type="sibTrans" cxnId="{2D72FFAA-41B3-4A73-A197-84EA6528D230}">
      <dgm:prSet/>
      <dgm:spPr/>
      <dgm:t>
        <a:bodyPr/>
        <a:lstStyle/>
        <a:p>
          <a:pPr rtl="1"/>
          <a:endParaRPr lang="ar-SA"/>
        </a:p>
      </dgm:t>
    </dgm:pt>
    <dgm:pt modelId="{248F139F-3EEB-4A94-B230-D4B9F29B5136}">
      <dgm:prSet phldrT="[نص]"/>
      <dgm:spPr/>
      <dgm:t>
        <a:bodyPr/>
        <a:lstStyle/>
        <a:p>
          <a:pPr rtl="1"/>
          <a:r>
            <a:rPr lang="en-US" dirty="0" smtClean="0"/>
            <a:t>Shape</a:t>
          </a:r>
          <a:endParaRPr lang="ar-SA" dirty="0"/>
        </a:p>
      </dgm:t>
    </dgm:pt>
    <dgm:pt modelId="{DE8405D4-EA28-4889-AC9F-79A8472FC0A3}" type="parTrans" cxnId="{0E475125-3D4D-41F6-8DC4-A12E7A0E0C1E}">
      <dgm:prSet/>
      <dgm:spPr/>
      <dgm:t>
        <a:bodyPr/>
        <a:lstStyle/>
        <a:p>
          <a:pPr rtl="1"/>
          <a:endParaRPr lang="ar-SA"/>
        </a:p>
      </dgm:t>
    </dgm:pt>
    <dgm:pt modelId="{0FE31908-D4C9-4FA5-B101-1B44F7330F25}" type="sibTrans" cxnId="{0E475125-3D4D-41F6-8DC4-A12E7A0E0C1E}">
      <dgm:prSet/>
      <dgm:spPr/>
      <dgm:t>
        <a:bodyPr/>
        <a:lstStyle/>
        <a:p>
          <a:pPr rtl="1"/>
          <a:endParaRPr lang="ar-SA"/>
        </a:p>
      </dgm:t>
    </dgm:pt>
    <dgm:pt modelId="{B3C37BD4-BD42-4EF6-9B59-761BEF714C20}">
      <dgm:prSet phldrT="[نص]"/>
      <dgm:spPr/>
      <dgm:t>
        <a:bodyPr/>
        <a:lstStyle/>
        <a:p>
          <a:pPr rtl="1"/>
          <a:r>
            <a:rPr lang="en-US" dirty="0" smtClean="0"/>
            <a:t>Circular</a:t>
          </a:r>
          <a:endParaRPr lang="ar-SA" dirty="0"/>
        </a:p>
      </dgm:t>
    </dgm:pt>
    <dgm:pt modelId="{8164142B-33BB-4B18-80DD-9373E704AF42}" type="parTrans" cxnId="{F4125D22-EAF9-49A3-9A60-48821B90A7D3}">
      <dgm:prSet/>
      <dgm:spPr/>
      <dgm:t>
        <a:bodyPr/>
        <a:lstStyle/>
        <a:p>
          <a:pPr rtl="1"/>
          <a:endParaRPr lang="ar-SA"/>
        </a:p>
      </dgm:t>
    </dgm:pt>
    <dgm:pt modelId="{545DFD31-356A-44BE-8720-37BEE67AF3C0}" type="sibTrans" cxnId="{F4125D22-EAF9-49A3-9A60-48821B90A7D3}">
      <dgm:prSet/>
      <dgm:spPr/>
      <dgm:t>
        <a:bodyPr/>
        <a:lstStyle/>
        <a:p>
          <a:pPr rtl="1"/>
          <a:endParaRPr lang="ar-SA"/>
        </a:p>
      </dgm:t>
    </dgm:pt>
    <dgm:pt modelId="{8B38F394-FA95-44A0-BE51-F141F7322A57}">
      <dgm:prSet phldrT="[نص]"/>
      <dgm:spPr/>
      <dgm:t>
        <a:bodyPr/>
        <a:lstStyle/>
        <a:p>
          <a:pPr rtl="1"/>
          <a:r>
            <a:rPr lang="en-US" dirty="0" smtClean="0"/>
            <a:t>Rectangular</a:t>
          </a:r>
          <a:endParaRPr lang="ar-SA" dirty="0"/>
        </a:p>
      </dgm:t>
    </dgm:pt>
    <dgm:pt modelId="{9CC06744-5301-4224-9A77-81CBE9AB855D}" type="parTrans" cxnId="{4955A4C0-EF9F-4CD0-9DCB-2D8F0770112C}">
      <dgm:prSet/>
      <dgm:spPr/>
      <dgm:t>
        <a:bodyPr/>
        <a:lstStyle/>
        <a:p>
          <a:pPr rtl="1"/>
          <a:endParaRPr lang="ar-SA"/>
        </a:p>
      </dgm:t>
    </dgm:pt>
    <dgm:pt modelId="{52475A6E-6DBD-4860-9DD0-229E03715FFD}" type="sibTrans" cxnId="{4955A4C0-EF9F-4CD0-9DCB-2D8F0770112C}">
      <dgm:prSet/>
      <dgm:spPr/>
      <dgm:t>
        <a:bodyPr/>
        <a:lstStyle/>
        <a:p>
          <a:pPr rtl="1"/>
          <a:endParaRPr lang="ar-SA"/>
        </a:p>
      </dgm:t>
    </dgm:pt>
    <dgm:pt modelId="{96FE83D0-7279-4E4A-AEEA-3E7206554070}" type="pres">
      <dgm:prSet presAssocID="{D74E9573-A658-4626-8D05-2B6400FCC51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AA193921-A53D-4035-98D1-B6DD73F8643F}" type="pres">
      <dgm:prSet presAssocID="{45C594FA-F60C-4F74-8791-CF406C4FF051}" presName="root" presStyleCnt="0"/>
      <dgm:spPr/>
    </dgm:pt>
    <dgm:pt modelId="{3EDC7695-3116-49E8-B9DC-E7F2BCD7556E}" type="pres">
      <dgm:prSet presAssocID="{45C594FA-F60C-4F74-8791-CF406C4FF051}" presName="rootComposite" presStyleCnt="0"/>
      <dgm:spPr/>
    </dgm:pt>
    <dgm:pt modelId="{D5F255EA-A501-4D2D-A0D3-75F9DBA7F03C}" type="pres">
      <dgm:prSet presAssocID="{45C594FA-F60C-4F74-8791-CF406C4FF051}" presName="rootText" presStyleLbl="node1" presStyleIdx="0" presStyleCnt="2"/>
      <dgm:spPr/>
      <dgm:t>
        <a:bodyPr/>
        <a:lstStyle/>
        <a:p>
          <a:pPr rtl="1"/>
          <a:endParaRPr lang="ar-SA"/>
        </a:p>
      </dgm:t>
    </dgm:pt>
    <dgm:pt modelId="{9668BF11-13DF-4325-AA29-08679CFB6E4F}" type="pres">
      <dgm:prSet presAssocID="{45C594FA-F60C-4F74-8791-CF406C4FF051}" presName="rootConnector" presStyleLbl="node1" presStyleIdx="0" presStyleCnt="2"/>
      <dgm:spPr/>
      <dgm:t>
        <a:bodyPr/>
        <a:lstStyle/>
        <a:p>
          <a:pPr rtl="1"/>
          <a:endParaRPr lang="ar-SA"/>
        </a:p>
      </dgm:t>
    </dgm:pt>
    <dgm:pt modelId="{BB8AED2A-F04F-43B6-B937-55CCE7252F5D}" type="pres">
      <dgm:prSet presAssocID="{45C594FA-F60C-4F74-8791-CF406C4FF051}" presName="childShape" presStyleCnt="0"/>
      <dgm:spPr/>
    </dgm:pt>
    <dgm:pt modelId="{5940DFD2-FC11-4B3B-94F5-AB8958D8D3AB}" type="pres">
      <dgm:prSet presAssocID="{50C47512-232E-4912-9217-AF1B8886340F}" presName="Name13" presStyleLbl="parChTrans1D2" presStyleIdx="0" presStyleCnt="4"/>
      <dgm:spPr/>
      <dgm:t>
        <a:bodyPr/>
        <a:lstStyle/>
        <a:p>
          <a:pPr rtl="1"/>
          <a:endParaRPr lang="ar-SA"/>
        </a:p>
      </dgm:t>
    </dgm:pt>
    <dgm:pt modelId="{F671E04C-85C1-4076-A4C9-0323EA52C5FC}" type="pres">
      <dgm:prSet presAssocID="{E1D9026F-C5E6-4B8B-8C7F-6AE06A09CA43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63DC801-A4FF-4B51-8C7D-4C43EC404076}" type="pres">
      <dgm:prSet presAssocID="{578AC83D-C404-4AAE-BB95-89549D37B09E}" presName="Name13" presStyleLbl="parChTrans1D2" presStyleIdx="1" presStyleCnt="4"/>
      <dgm:spPr/>
      <dgm:t>
        <a:bodyPr/>
        <a:lstStyle/>
        <a:p>
          <a:pPr rtl="1"/>
          <a:endParaRPr lang="ar-SA"/>
        </a:p>
      </dgm:t>
    </dgm:pt>
    <dgm:pt modelId="{A29C03EB-CE25-4732-AF1F-85F2F317160D}" type="pres">
      <dgm:prSet presAssocID="{F0D9951E-1D8B-4B72-9077-A69CF3557299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89C67F8-2EB3-4039-B045-2A2023861E81}" type="pres">
      <dgm:prSet presAssocID="{248F139F-3EEB-4A94-B230-D4B9F29B5136}" presName="root" presStyleCnt="0"/>
      <dgm:spPr/>
    </dgm:pt>
    <dgm:pt modelId="{DA364C3C-47A6-4209-B2D6-622903D4BC75}" type="pres">
      <dgm:prSet presAssocID="{248F139F-3EEB-4A94-B230-D4B9F29B5136}" presName="rootComposite" presStyleCnt="0"/>
      <dgm:spPr/>
    </dgm:pt>
    <dgm:pt modelId="{A133087B-6CA4-4601-ADDE-8F98FBE38C8D}" type="pres">
      <dgm:prSet presAssocID="{248F139F-3EEB-4A94-B230-D4B9F29B5136}" presName="rootText" presStyleLbl="node1" presStyleIdx="1" presStyleCnt="2"/>
      <dgm:spPr/>
      <dgm:t>
        <a:bodyPr/>
        <a:lstStyle/>
        <a:p>
          <a:pPr rtl="1"/>
          <a:endParaRPr lang="ar-SA"/>
        </a:p>
      </dgm:t>
    </dgm:pt>
    <dgm:pt modelId="{E7F25DE5-F92C-4773-9943-FED27E1DD215}" type="pres">
      <dgm:prSet presAssocID="{248F139F-3EEB-4A94-B230-D4B9F29B5136}" presName="rootConnector" presStyleLbl="node1" presStyleIdx="1" presStyleCnt="2"/>
      <dgm:spPr/>
      <dgm:t>
        <a:bodyPr/>
        <a:lstStyle/>
        <a:p>
          <a:pPr rtl="1"/>
          <a:endParaRPr lang="ar-SA"/>
        </a:p>
      </dgm:t>
    </dgm:pt>
    <dgm:pt modelId="{F9DD841E-A898-4548-B8FA-74D30E3D1EEB}" type="pres">
      <dgm:prSet presAssocID="{248F139F-3EEB-4A94-B230-D4B9F29B5136}" presName="childShape" presStyleCnt="0"/>
      <dgm:spPr/>
    </dgm:pt>
    <dgm:pt modelId="{61ABB36D-87E4-4245-BF8E-3D6A4172F610}" type="pres">
      <dgm:prSet presAssocID="{8164142B-33BB-4B18-80DD-9373E704AF42}" presName="Name13" presStyleLbl="parChTrans1D2" presStyleIdx="2" presStyleCnt="4"/>
      <dgm:spPr/>
      <dgm:t>
        <a:bodyPr/>
        <a:lstStyle/>
        <a:p>
          <a:pPr rtl="1"/>
          <a:endParaRPr lang="ar-SA"/>
        </a:p>
      </dgm:t>
    </dgm:pt>
    <dgm:pt modelId="{22146635-3EAC-4FDF-B7D7-397CD2F1DC0A}" type="pres">
      <dgm:prSet presAssocID="{B3C37BD4-BD42-4EF6-9B59-761BEF714C20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23F2269-4E7A-4379-82C0-8A7C6F7616CF}" type="pres">
      <dgm:prSet presAssocID="{9CC06744-5301-4224-9A77-81CBE9AB855D}" presName="Name13" presStyleLbl="parChTrans1D2" presStyleIdx="3" presStyleCnt="4"/>
      <dgm:spPr/>
      <dgm:t>
        <a:bodyPr/>
        <a:lstStyle/>
        <a:p>
          <a:pPr rtl="1"/>
          <a:endParaRPr lang="ar-SA"/>
        </a:p>
      </dgm:t>
    </dgm:pt>
    <dgm:pt modelId="{EF43EAAD-F5DC-41D5-B0CA-687C690B9935}" type="pres">
      <dgm:prSet presAssocID="{8B38F394-FA95-44A0-BE51-F141F7322A57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FD6DF94-8FD4-41AA-ACAF-F2563A07CADF}" type="presOf" srcId="{248F139F-3EEB-4A94-B230-D4B9F29B5136}" destId="{E7F25DE5-F92C-4773-9943-FED27E1DD215}" srcOrd="1" destOrd="0" presId="urn:microsoft.com/office/officeart/2005/8/layout/hierarchy3"/>
    <dgm:cxn modelId="{573C89DB-733B-4F35-ACB1-9E3A471E9353}" type="presOf" srcId="{8164142B-33BB-4B18-80DD-9373E704AF42}" destId="{61ABB36D-87E4-4245-BF8E-3D6A4172F610}" srcOrd="0" destOrd="0" presId="urn:microsoft.com/office/officeart/2005/8/layout/hierarchy3"/>
    <dgm:cxn modelId="{B6EB8207-D58B-4F56-99D1-9C21CBCD5EB1}" srcId="{D74E9573-A658-4626-8D05-2B6400FCC519}" destId="{45C594FA-F60C-4F74-8791-CF406C4FF051}" srcOrd="0" destOrd="0" parTransId="{60D891B4-BFC0-4FEF-8BC9-99287CFD99FA}" sibTransId="{3EF28AE2-5A54-42AE-91DC-3B5D712069C1}"/>
    <dgm:cxn modelId="{72AE723A-9AC1-4E55-8E01-0E362DDCBA7E}" type="presOf" srcId="{50C47512-232E-4912-9217-AF1B8886340F}" destId="{5940DFD2-FC11-4B3B-94F5-AB8958D8D3AB}" srcOrd="0" destOrd="0" presId="urn:microsoft.com/office/officeart/2005/8/layout/hierarchy3"/>
    <dgm:cxn modelId="{C622A3FC-AFDC-48E0-BE72-2E949766FE12}" type="presOf" srcId="{578AC83D-C404-4AAE-BB95-89549D37B09E}" destId="{463DC801-A4FF-4B51-8C7D-4C43EC404076}" srcOrd="0" destOrd="0" presId="urn:microsoft.com/office/officeart/2005/8/layout/hierarchy3"/>
    <dgm:cxn modelId="{030750DC-F5CA-4E88-BB83-AF0C06C9A99E}" type="presOf" srcId="{45C594FA-F60C-4F74-8791-CF406C4FF051}" destId="{9668BF11-13DF-4325-AA29-08679CFB6E4F}" srcOrd="1" destOrd="0" presId="urn:microsoft.com/office/officeart/2005/8/layout/hierarchy3"/>
    <dgm:cxn modelId="{A47FCFA4-D4DC-4974-8DA3-49711314F9A5}" type="presOf" srcId="{B3C37BD4-BD42-4EF6-9B59-761BEF714C20}" destId="{22146635-3EAC-4FDF-B7D7-397CD2F1DC0A}" srcOrd="0" destOrd="0" presId="urn:microsoft.com/office/officeart/2005/8/layout/hierarchy3"/>
    <dgm:cxn modelId="{0E475125-3D4D-41F6-8DC4-A12E7A0E0C1E}" srcId="{D74E9573-A658-4626-8D05-2B6400FCC519}" destId="{248F139F-3EEB-4A94-B230-D4B9F29B5136}" srcOrd="1" destOrd="0" parTransId="{DE8405D4-EA28-4889-AC9F-79A8472FC0A3}" sibTransId="{0FE31908-D4C9-4FA5-B101-1B44F7330F25}"/>
    <dgm:cxn modelId="{92640187-19DA-4FAC-8A9E-DC66B288EC68}" type="presOf" srcId="{8B38F394-FA95-44A0-BE51-F141F7322A57}" destId="{EF43EAAD-F5DC-41D5-B0CA-687C690B9935}" srcOrd="0" destOrd="0" presId="urn:microsoft.com/office/officeart/2005/8/layout/hierarchy3"/>
    <dgm:cxn modelId="{07DFC6E2-A43B-4DA4-BCA0-F4DC7E912C4D}" type="presOf" srcId="{D74E9573-A658-4626-8D05-2B6400FCC519}" destId="{96FE83D0-7279-4E4A-AEEA-3E7206554070}" srcOrd="0" destOrd="0" presId="urn:microsoft.com/office/officeart/2005/8/layout/hierarchy3"/>
    <dgm:cxn modelId="{4955A4C0-EF9F-4CD0-9DCB-2D8F0770112C}" srcId="{248F139F-3EEB-4A94-B230-D4B9F29B5136}" destId="{8B38F394-FA95-44A0-BE51-F141F7322A57}" srcOrd="1" destOrd="0" parTransId="{9CC06744-5301-4224-9A77-81CBE9AB855D}" sibTransId="{52475A6E-6DBD-4860-9DD0-229E03715FFD}"/>
    <dgm:cxn modelId="{378EBA36-7E9C-4003-BB82-C9C618CD3C4A}" type="presOf" srcId="{9CC06744-5301-4224-9A77-81CBE9AB855D}" destId="{923F2269-4E7A-4379-82C0-8A7C6F7616CF}" srcOrd="0" destOrd="0" presId="urn:microsoft.com/office/officeart/2005/8/layout/hierarchy3"/>
    <dgm:cxn modelId="{E4898AC4-C9C1-4699-AA5B-A31B0DF45B5D}" srcId="{45C594FA-F60C-4F74-8791-CF406C4FF051}" destId="{E1D9026F-C5E6-4B8B-8C7F-6AE06A09CA43}" srcOrd="0" destOrd="0" parTransId="{50C47512-232E-4912-9217-AF1B8886340F}" sibTransId="{DB94C4DE-E40D-4398-8498-1B0A410DC9C4}"/>
    <dgm:cxn modelId="{77931D92-44CB-438C-952A-406D8B14AF61}" type="presOf" srcId="{E1D9026F-C5E6-4B8B-8C7F-6AE06A09CA43}" destId="{F671E04C-85C1-4076-A4C9-0323EA52C5FC}" srcOrd="0" destOrd="0" presId="urn:microsoft.com/office/officeart/2005/8/layout/hierarchy3"/>
    <dgm:cxn modelId="{F4125D22-EAF9-49A3-9A60-48821B90A7D3}" srcId="{248F139F-3EEB-4A94-B230-D4B9F29B5136}" destId="{B3C37BD4-BD42-4EF6-9B59-761BEF714C20}" srcOrd="0" destOrd="0" parTransId="{8164142B-33BB-4B18-80DD-9373E704AF42}" sibTransId="{545DFD31-356A-44BE-8720-37BEE67AF3C0}"/>
    <dgm:cxn modelId="{410D6DFA-376B-43BD-953B-7D2E209C4DE6}" type="presOf" srcId="{F0D9951E-1D8B-4B72-9077-A69CF3557299}" destId="{A29C03EB-CE25-4732-AF1F-85F2F317160D}" srcOrd="0" destOrd="0" presId="urn:microsoft.com/office/officeart/2005/8/layout/hierarchy3"/>
    <dgm:cxn modelId="{1BF4A2C3-45BB-44F6-B7B4-2BDDE2E6F0F6}" type="presOf" srcId="{45C594FA-F60C-4F74-8791-CF406C4FF051}" destId="{D5F255EA-A501-4D2D-A0D3-75F9DBA7F03C}" srcOrd="0" destOrd="0" presId="urn:microsoft.com/office/officeart/2005/8/layout/hierarchy3"/>
    <dgm:cxn modelId="{2D72FFAA-41B3-4A73-A197-84EA6528D230}" srcId="{45C594FA-F60C-4F74-8791-CF406C4FF051}" destId="{F0D9951E-1D8B-4B72-9077-A69CF3557299}" srcOrd="1" destOrd="0" parTransId="{578AC83D-C404-4AAE-BB95-89549D37B09E}" sibTransId="{C30D9E21-3B89-49B4-886A-7442FC197758}"/>
    <dgm:cxn modelId="{53C0532B-61B8-4157-9652-73F5CA7334AA}" type="presOf" srcId="{248F139F-3EEB-4A94-B230-D4B9F29B5136}" destId="{A133087B-6CA4-4601-ADDE-8F98FBE38C8D}" srcOrd="0" destOrd="0" presId="urn:microsoft.com/office/officeart/2005/8/layout/hierarchy3"/>
    <dgm:cxn modelId="{8102CAA6-0C0B-48DF-B79C-1ECC876BA806}" type="presParOf" srcId="{96FE83D0-7279-4E4A-AEEA-3E7206554070}" destId="{AA193921-A53D-4035-98D1-B6DD73F8643F}" srcOrd="0" destOrd="0" presId="urn:microsoft.com/office/officeart/2005/8/layout/hierarchy3"/>
    <dgm:cxn modelId="{7319BCD2-B945-4124-A41A-1CC58293D6EF}" type="presParOf" srcId="{AA193921-A53D-4035-98D1-B6DD73F8643F}" destId="{3EDC7695-3116-49E8-B9DC-E7F2BCD7556E}" srcOrd="0" destOrd="0" presId="urn:microsoft.com/office/officeart/2005/8/layout/hierarchy3"/>
    <dgm:cxn modelId="{053DAF91-3A31-4823-A728-C06933990260}" type="presParOf" srcId="{3EDC7695-3116-49E8-B9DC-E7F2BCD7556E}" destId="{D5F255EA-A501-4D2D-A0D3-75F9DBA7F03C}" srcOrd="0" destOrd="0" presId="urn:microsoft.com/office/officeart/2005/8/layout/hierarchy3"/>
    <dgm:cxn modelId="{8C724A21-5580-4C6F-ACE2-D33D5A5F4FFB}" type="presParOf" srcId="{3EDC7695-3116-49E8-B9DC-E7F2BCD7556E}" destId="{9668BF11-13DF-4325-AA29-08679CFB6E4F}" srcOrd="1" destOrd="0" presId="urn:microsoft.com/office/officeart/2005/8/layout/hierarchy3"/>
    <dgm:cxn modelId="{5EC0E88E-93D5-4950-AB32-0871DF7B35A2}" type="presParOf" srcId="{AA193921-A53D-4035-98D1-B6DD73F8643F}" destId="{BB8AED2A-F04F-43B6-B937-55CCE7252F5D}" srcOrd="1" destOrd="0" presId="urn:microsoft.com/office/officeart/2005/8/layout/hierarchy3"/>
    <dgm:cxn modelId="{CF2A95AF-239F-4E80-BF67-4FD90DC93416}" type="presParOf" srcId="{BB8AED2A-F04F-43B6-B937-55CCE7252F5D}" destId="{5940DFD2-FC11-4B3B-94F5-AB8958D8D3AB}" srcOrd="0" destOrd="0" presId="urn:microsoft.com/office/officeart/2005/8/layout/hierarchy3"/>
    <dgm:cxn modelId="{526A491E-140D-4196-97B3-181F8F13F4ED}" type="presParOf" srcId="{BB8AED2A-F04F-43B6-B937-55CCE7252F5D}" destId="{F671E04C-85C1-4076-A4C9-0323EA52C5FC}" srcOrd="1" destOrd="0" presId="urn:microsoft.com/office/officeart/2005/8/layout/hierarchy3"/>
    <dgm:cxn modelId="{B5E2BCA5-3764-4E50-9173-D787DBA4AEAD}" type="presParOf" srcId="{BB8AED2A-F04F-43B6-B937-55CCE7252F5D}" destId="{463DC801-A4FF-4B51-8C7D-4C43EC404076}" srcOrd="2" destOrd="0" presId="urn:microsoft.com/office/officeart/2005/8/layout/hierarchy3"/>
    <dgm:cxn modelId="{C1BDBF7A-378A-4CFF-BEBD-3F5DFC23F4F0}" type="presParOf" srcId="{BB8AED2A-F04F-43B6-B937-55CCE7252F5D}" destId="{A29C03EB-CE25-4732-AF1F-85F2F317160D}" srcOrd="3" destOrd="0" presId="urn:microsoft.com/office/officeart/2005/8/layout/hierarchy3"/>
    <dgm:cxn modelId="{97EA071C-A72F-47C3-AD39-46D950A2DEB7}" type="presParOf" srcId="{96FE83D0-7279-4E4A-AEEA-3E7206554070}" destId="{E89C67F8-2EB3-4039-B045-2A2023861E81}" srcOrd="1" destOrd="0" presId="urn:microsoft.com/office/officeart/2005/8/layout/hierarchy3"/>
    <dgm:cxn modelId="{D5D7FC84-D0FF-495C-8967-BF8CF36D9EBC}" type="presParOf" srcId="{E89C67F8-2EB3-4039-B045-2A2023861E81}" destId="{DA364C3C-47A6-4209-B2D6-622903D4BC75}" srcOrd="0" destOrd="0" presId="urn:microsoft.com/office/officeart/2005/8/layout/hierarchy3"/>
    <dgm:cxn modelId="{90E8C433-19E0-4403-A9FA-333EDE76209D}" type="presParOf" srcId="{DA364C3C-47A6-4209-B2D6-622903D4BC75}" destId="{A133087B-6CA4-4601-ADDE-8F98FBE38C8D}" srcOrd="0" destOrd="0" presId="urn:microsoft.com/office/officeart/2005/8/layout/hierarchy3"/>
    <dgm:cxn modelId="{4D30E4E6-EF42-4B76-BCBB-555AA8F21A3C}" type="presParOf" srcId="{DA364C3C-47A6-4209-B2D6-622903D4BC75}" destId="{E7F25DE5-F92C-4773-9943-FED27E1DD215}" srcOrd="1" destOrd="0" presId="urn:microsoft.com/office/officeart/2005/8/layout/hierarchy3"/>
    <dgm:cxn modelId="{87FAF45F-1381-4AD9-A52C-415B708C95FA}" type="presParOf" srcId="{E89C67F8-2EB3-4039-B045-2A2023861E81}" destId="{F9DD841E-A898-4548-B8FA-74D30E3D1EEB}" srcOrd="1" destOrd="0" presId="urn:microsoft.com/office/officeart/2005/8/layout/hierarchy3"/>
    <dgm:cxn modelId="{3B0024FE-B5CD-4768-9A50-FB8D41F6D101}" type="presParOf" srcId="{F9DD841E-A898-4548-B8FA-74D30E3D1EEB}" destId="{61ABB36D-87E4-4245-BF8E-3D6A4172F610}" srcOrd="0" destOrd="0" presId="urn:microsoft.com/office/officeart/2005/8/layout/hierarchy3"/>
    <dgm:cxn modelId="{14F66E3C-ECC6-49A0-8AE1-BD7348665B54}" type="presParOf" srcId="{F9DD841E-A898-4548-B8FA-74D30E3D1EEB}" destId="{22146635-3EAC-4FDF-B7D7-397CD2F1DC0A}" srcOrd="1" destOrd="0" presId="urn:microsoft.com/office/officeart/2005/8/layout/hierarchy3"/>
    <dgm:cxn modelId="{1F5949CA-C1A2-4102-B9E4-E2F2D0AFA78D}" type="presParOf" srcId="{F9DD841E-A898-4548-B8FA-74D30E3D1EEB}" destId="{923F2269-4E7A-4379-82C0-8A7C6F7616CF}" srcOrd="2" destOrd="0" presId="urn:microsoft.com/office/officeart/2005/8/layout/hierarchy3"/>
    <dgm:cxn modelId="{3C4976AD-A8E0-48A7-BC26-FC38339B11AC}" type="presParOf" srcId="{F9DD841E-A898-4548-B8FA-74D30E3D1EEB}" destId="{EF43EAAD-F5DC-41D5-B0CA-687C690B9935}" srcOrd="3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23165EB-C531-4CC9-91DD-48AC95207B0A}" type="doc">
      <dgm:prSet loTypeId="urn:microsoft.com/office/officeart/2011/layout/ConvergingText" loCatId="process" qsTypeId="urn:microsoft.com/office/officeart/2005/8/quickstyle/3d9" qsCatId="3D" csTypeId="urn:microsoft.com/office/officeart/2005/8/colors/accent6_5" csCatId="accent6"/>
      <dgm:spPr/>
      <dgm:t>
        <a:bodyPr/>
        <a:lstStyle/>
        <a:p>
          <a:endParaRPr lang="en-US"/>
        </a:p>
      </dgm:t>
    </dgm:pt>
    <dgm:pt modelId="{AC9CE5B2-CD31-4EFE-AE18-1CD8311FE368}">
      <dgm:prSet/>
      <dgm:spPr/>
      <dgm:t>
        <a:bodyPr/>
        <a:lstStyle/>
        <a:p>
          <a:pPr rtl="0"/>
          <a:r>
            <a:rPr lang="ar-SA" dirty="0" smtClean="0"/>
            <a:t>الفصل الرابع </a:t>
          </a:r>
          <a:br>
            <a:rPr lang="ar-SA" dirty="0" smtClean="0"/>
          </a:br>
          <a:r>
            <a:rPr lang="ar-SA" dirty="0" smtClean="0"/>
            <a:t>التصميم الإنشائي</a:t>
          </a:r>
          <a:endParaRPr lang="en-US" dirty="0"/>
        </a:p>
      </dgm:t>
    </dgm:pt>
    <dgm:pt modelId="{1AD65999-545D-4850-A5D9-D334DCEB0924}" type="parTrans" cxnId="{12D6CAD7-523F-462A-8DD3-DC75B543E425}">
      <dgm:prSet/>
      <dgm:spPr/>
      <dgm:t>
        <a:bodyPr/>
        <a:lstStyle/>
        <a:p>
          <a:endParaRPr lang="en-US"/>
        </a:p>
      </dgm:t>
    </dgm:pt>
    <dgm:pt modelId="{1BF4E571-89BA-493A-A529-A1640DD00A72}" type="sibTrans" cxnId="{12D6CAD7-523F-462A-8DD3-DC75B543E425}">
      <dgm:prSet/>
      <dgm:spPr/>
      <dgm:t>
        <a:bodyPr/>
        <a:lstStyle/>
        <a:p>
          <a:endParaRPr lang="en-US"/>
        </a:p>
      </dgm:t>
    </dgm:pt>
    <dgm:pt modelId="{EA5EEF83-7E75-4E5A-B3A5-EEB7E878B90E}" type="pres">
      <dgm:prSet presAssocID="{823165EB-C531-4CC9-91DD-48AC95207B0A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25FCB7F-FF9F-447B-B672-91B88AA2A132}" type="pres">
      <dgm:prSet presAssocID="{AC9CE5B2-CD31-4EFE-AE18-1CD8311FE368}" presName="composite" presStyleCnt="0"/>
      <dgm:spPr/>
      <dgm:t>
        <a:bodyPr/>
        <a:lstStyle/>
        <a:p>
          <a:pPr rtl="1"/>
          <a:endParaRPr lang="ar-SA"/>
        </a:p>
      </dgm:t>
    </dgm:pt>
    <dgm:pt modelId="{BC80534F-84AF-4B30-AF39-997FD6F8181D}" type="pres">
      <dgm:prSet presAssocID="{AC9CE5B2-CD31-4EFE-AE18-1CD8311FE368}" presName="ParentAccent1" presStyleLbl="alignNode1" presStyleIdx="0" presStyleCnt="11"/>
      <dgm:spPr/>
      <dgm:t>
        <a:bodyPr/>
        <a:lstStyle/>
        <a:p>
          <a:pPr rtl="1"/>
          <a:endParaRPr lang="ar-SA"/>
        </a:p>
      </dgm:t>
    </dgm:pt>
    <dgm:pt modelId="{92744F8A-55ED-4524-9003-4881445AC5F7}" type="pres">
      <dgm:prSet presAssocID="{AC9CE5B2-CD31-4EFE-AE18-1CD8311FE368}" presName="ParentAccent2" presStyleLbl="alignNode1" presStyleIdx="1" presStyleCnt="11"/>
      <dgm:spPr/>
      <dgm:t>
        <a:bodyPr/>
        <a:lstStyle/>
        <a:p>
          <a:pPr rtl="1"/>
          <a:endParaRPr lang="ar-SA"/>
        </a:p>
      </dgm:t>
    </dgm:pt>
    <dgm:pt modelId="{79D68373-5393-45CE-987C-3A551AFA6335}" type="pres">
      <dgm:prSet presAssocID="{AC9CE5B2-CD31-4EFE-AE18-1CD8311FE368}" presName="ParentAccent3" presStyleLbl="alignNode1" presStyleIdx="2" presStyleCnt="11"/>
      <dgm:spPr/>
      <dgm:t>
        <a:bodyPr/>
        <a:lstStyle/>
        <a:p>
          <a:pPr rtl="1"/>
          <a:endParaRPr lang="ar-SA"/>
        </a:p>
      </dgm:t>
    </dgm:pt>
    <dgm:pt modelId="{38535199-567A-44C2-8940-27EB2011529C}" type="pres">
      <dgm:prSet presAssocID="{AC9CE5B2-CD31-4EFE-AE18-1CD8311FE368}" presName="ParentAccent4" presStyleLbl="alignNode1" presStyleIdx="3" presStyleCnt="11"/>
      <dgm:spPr/>
      <dgm:t>
        <a:bodyPr/>
        <a:lstStyle/>
        <a:p>
          <a:pPr rtl="1"/>
          <a:endParaRPr lang="ar-SA"/>
        </a:p>
      </dgm:t>
    </dgm:pt>
    <dgm:pt modelId="{A4C4B958-F45F-406E-86D9-0CBA6D110CCF}" type="pres">
      <dgm:prSet presAssocID="{AC9CE5B2-CD31-4EFE-AE18-1CD8311FE368}" presName="ParentAccent5" presStyleLbl="alignNode1" presStyleIdx="4" presStyleCnt="11"/>
      <dgm:spPr/>
      <dgm:t>
        <a:bodyPr/>
        <a:lstStyle/>
        <a:p>
          <a:pPr rtl="1"/>
          <a:endParaRPr lang="ar-SA"/>
        </a:p>
      </dgm:t>
    </dgm:pt>
    <dgm:pt modelId="{F25325F1-6365-4E06-8227-341D735E12FF}" type="pres">
      <dgm:prSet presAssocID="{AC9CE5B2-CD31-4EFE-AE18-1CD8311FE368}" presName="ParentAccent6" presStyleLbl="alignNode1" presStyleIdx="5" presStyleCnt="11"/>
      <dgm:spPr/>
      <dgm:t>
        <a:bodyPr/>
        <a:lstStyle/>
        <a:p>
          <a:pPr rtl="1"/>
          <a:endParaRPr lang="ar-SA"/>
        </a:p>
      </dgm:t>
    </dgm:pt>
    <dgm:pt modelId="{CCCEC243-C01D-442E-AEF4-0361205BCBF7}" type="pres">
      <dgm:prSet presAssocID="{AC9CE5B2-CD31-4EFE-AE18-1CD8311FE368}" presName="ParentAccent7" presStyleLbl="alignNode1" presStyleIdx="6" presStyleCnt="11"/>
      <dgm:spPr/>
      <dgm:t>
        <a:bodyPr/>
        <a:lstStyle/>
        <a:p>
          <a:pPr rtl="1"/>
          <a:endParaRPr lang="ar-SA"/>
        </a:p>
      </dgm:t>
    </dgm:pt>
    <dgm:pt modelId="{2466A0EB-343C-487E-AC44-B73BD5A8A6B6}" type="pres">
      <dgm:prSet presAssocID="{AC9CE5B2-CD31-4EFE-AE18-1CD8311FE368}" presName="ParentAccent8" presStyleLbl="alignNode1" presStyleIdx="7" presStyleCnt="11"/>
      <dgm:spPr/>
      <dgm:t>
        <a:bodyPr/>
        <a:lstStyle/>
        <a:p>
          <a:pPr rtl="1"/>
          <a:endParaRPr lang="ar-SA"/>
        </a:p>
      </dgm:t>
    </dgm:pt>
    <dgm:pt modelId="{B7191B0E-4922-428B-BDE2-6D14F9B7D472}" type="pres">
      <dgm:prSet presAssocID="{AC9CE5B2-CD31-4EFE-AE18-1CD8311FE368}" presName="ParentAccent9" presStyleLbl="alignNode1" presStyleIdx="8" presStyleCnt="11"/>
      <dgm:spPr/>
      <dgm:t>
        <a:bodyPr/>
        <a:lstStyle/>
        <a:p>
          <a:pPr rtl="1"/>
          <a:endParaRPr lang="ar-SA"/>
        </a:p>
      </dgm:t>
    </dgm:pt>
    <dgm:pt modelId="{126777AA-3545-40B5-BA18-E7AA9E67E096}" type="pres">
      <dgm:prSet presAssocID="{AC9CE5B2-CD31-4EFE-AE18-1CD8311FE368}" presName="ParentAccent10" presStyleLbl="alignNode1" presStyleIdx="9" presStyleCnt="11"/>
      <dgm:spPr/>
      <dgm:t>
        <a:bodyPr/>
        <a:lstStyle/>
        <a:p>
          <a:pPr rtl="1"/>
          <a:endParaRPr lang="ar-SA"/>
        </a:p>
      </dgm:t>
    </dgm:pt>
    <dgm:pt modelId="{1F7712E2-C63D-4EC7-B1C9-E3BD14B8A510}" type="pres">
      <dgm:prSet presAssocID="{AC9CE5B2-CD31-4EFE-AE18-1CD8311FE368}" presName="Parent" presStyleLbl="alignNode1" presStyleIdx="10" presStyleCnt="11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E0BC24-72A3-4F8D-8311-04B453A9758D}" type="presOf" srcId="{AC9CE5B2-CD31-4EFE-AE18-1CD8311FE368}" destId="{1F7712E2-C63D-4EC7-B1C9-E3BD14B8A510}" srcOrd="0" destOrd="0" presId="urn:microsoft.com/office/officeart/2011/layout/ConvergingText"/>
    <dgm:cxn modelId="{ED40341D-5647-4E7F-A653-21C63D068301}" type="presOf" srcId="{823165EB-C531-4CC9-91DD-48AC95207B0A}" destId="{EA5EEF83-7E75-4E5A-B3A5-EEB7E878B90E}" srcOrd="0" destOrd="0" presId="urn:microsoft.com/office/officeart/2011/layout/ConvergingText"/>
    <dgm:cxn modelId="{12D6CAD7-523F-462A-8DD3-DC75B543E425}" srcId="{823165EB-C531-4CC9-91DD-48AC95207B0A}" destId="{AC9CE5B2-CD31-4EFE-AE18-1CD8311FE368}" srcOrd="0" destOrd="0" parTransId="{1AD65999-545D-4850-A5D9-D334DCEB0924}" sibTransId="{1BF4E571-89BA-493A-A529-A1640DD00A72}"/>
    <dgm:cxn modelId="{EA4B7D7D-027F-4F3B-83FB-4D727C48A382}" type="presParOf" srcId="{EA5EEF83-7E75-4E5A-B3A5-EEB7E878B90E}" destId="{325FCB7F-FF9F-447B-B672-91B88AA2A132}" srcOrd="0" destOrd="0" presId="urn:microsoft.com/office/officeart/2011/layout/ConvergingText"/>
    <dgm:cxn modelId="{EFC05A52-7F03-4067-A5F0-88628D2B894B}" type="presParOf" srcId="{325FCB7F-FF9F-447B-B672-91B88AA2A132}" destId="{BC80534F-84AF-4B30-AF39-997FD6F8181D}" srcOrd="0" destOrd="0" presId="urn:microsoft.com/office/officeart/2011/layout/ConvergingText"/>
    <dgm:cxn modelId="{29AE8562-C162-47EC-A37C-474EFAFB0DF7}" type="presParOf" srcId="{325FCB7F-FF9F-447B-B672-91B88AA2A132}" destId="{92744F8A-55ED-4524-9003-4881445AC5F7}" srcOrd="1" destOrd="0" presId="urn:microsoft.com/office/officeart/2011/layout/ConvergingText"/>
    <dgm:cxn modelId="{B1DB9CF1-C6DB-4C7B-95B9-1E5D8DE6D8E6}" type="presParOf" srcId="{325FCB7F-FF9F-447B-B672-91B88AA2A132}" destId="{79D68373-5393-45CE-987C-3A551AFA6335}" srcOrd="2" destOrd="0" presId="urn:microsoft.com/office/officeart/2011/layout/ConvergingText"/>
    <dgm:cxn modelId="{8111F889-7253-4E6A-92F6-111E90948D1E}" type="presParOf" srcId="{325FCB7F-FF9F-447B-B672-91B88AA2A132}" destId="{38535199-567A-44C2-8940-27EB2011529C}" srcOrd="3" destOrd="0" presId="urn:microsoft.com/office/officeart/2011/layout/ConvergingText"/>
    <dgm:cxn modelId="{5EBA0CE5-0ADF-4487-A491-AC4BA0FB4731}" type="presParOf" srcId="{325FCB7F-FF9F-447B-B672-91B88AA2A132}" destId="{A4C4B958-F45F-406E-86D9-0CBA6D110CCF}" srcOrd="4" destOrd="0" presId="urn:microsoft.com/office/officeart/2011/layout/ConvergingText"/>
    <dgm:cxn modelId="{F13727CB-B604-4094-B9D1-7257B1E7F243}" type="presParOf" srcId="{325FCB7F-FF9F-447B-B672-91B88AA2A132}" destId="{F25325F1-6365-4E06-8227-341D735E12FF}" srcOrd="5" destOrd="0" presId="urn:microsoft.com/office/officeart/2011/layout/ConvergingText"/>
    <dgm:cxn modelId="{83606DCE-0633-48E7-B47A-E9FF041F7CCA}" type="presParOf" srcId="{325FCB7F-FF9F-447B-B672-91B88AA2A132}" destId="{CCCEC243-C01D-442E-AEF4-0361205BCBF7}" srcOrd="6" destOrd="0" presId="urn:microsoft.com/office/officeart/2011/layout/ConvergingText"/>
    <dgm:cxn modelId="{705EF2CF-D26A-4AB8-B240-BC331A42E3C7}" type="presParOf" srcId="{325FCB7F-FF9F-447B-B672-91B88AA2A132}" destId="{2466A0EB-343C-487E-AC44-B73BD5A8A6B6}" srcOrd="7" destOrd="0" presId="urn:microsoft.com/office/officeart/2011/layout/ConvergingText"/>
    <dgm:cxn modelId="{2D66D316-F3E6-483B-B496-929994731AA4}" type="presParOf" srcId="{325FCB7F-FF9F-447B-B672-91B88AA2A132}" destId="{B7191B0E-4922-428B-BDE2-6D14F9B7D472}" srcOrd="8" destOrd="0" presId="urn:microsoft.com/office/officeart/2011/layout/ConvergingText"/>
    <dgm:cxn modelId="{CFC54C18-2D47-4382-8956-B7B3C8588552}" type="presParOf" srcId="{325FCB7F-FF9F-447B-B672-91B88AA2A132}" destId="{126777AA-3545-40B5-BA18-E7AA9E67E096}" srcOrd="9" destOrd="0" presId="urn:microsoft.com/office/officeart/2011/layout/ConvergingText"/>
    <dgm:cxn modelId="{D1C1C758-F7A0-403E-8F27-8AB025A52958}" type="presParOf" srcId="{325FCB7F-FF9F-447B-B672-91B88AA2A132}" destId="{1F7712E2-C63D-4EC7-B1C9-E3BD14B8A510}" srcOrd="10" destOrd="0" presId="urn:microsoft.com/office/officeart/2011/layout/ConvergingTex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3A51903-17A9-4D0E-912C-4FDA04F2E6A6}" type="doc">
      <dgm:prSet loTypeId="urn:microsoft.com/office/officeart/2005/8/layout/vList5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BF524D-1C5C-4AEC-8573-09912412BD7D}">
      <dgm:prSet/>
      <dgm:spPr/>
      <dgm:t>
        <a:bodyPr/>
        <a:lstStyle/>
        <a:p>
          <a:pPr rtl="1"/>
          <a:r>
            <a:rPr lang="ar-SA" dirty="0" smtClean="0"/>
            <a:t>1- معادلات الكود الأمريكي. </a:t>
          </a:r>
          <a:r>
            <a:rPr lang="en-US" dirty="0" smtClean="0"/>
            <a:t>ACI-318-14</a:t>
          </a:r>
          <a:endParaRPr lang="en-US" dirty="0"/>
        </a:p>
      </dgm:t>
    </dgm:pt>
    <dgm:pt modelId="{5218D116-2AF6-4587-8996-FE133DAED49A}" type="parTrans" cxnId="{097739DD-4C63-4AD2-8012-A8CD0ED00274}">
      <dgm:prSet/>
      <dgm:spPr/>
      <dgm:t>
        <a:bodyPr/>
        <a:lstStyle/>
        <a:p>
          <a:endParaRPr lang="en-US"/>
        </a:p>
      </dgm:t>
    </dgm:pt>
    <dgm:pt modelId="{7FF84B34-8E11-4D62-9C89-BC03860604EC}" type="sibTrans" cxnId="{097739DD-4C63-4AD2-8012-A8CD0ED00274}">
      <dgm:prSet/>
      <dgm:spPr/>
      <dgm:t>
        <a:bodyPr/>
        <a:lstStyle/>
        <a:p>
          <a:endParaRPr lang="en-US"/>
        </a:p>
      </dgm:t>
    </dgm:pt>
    <dgm:pt modelId="{C44F02BA-5CFE-48FE-8AB9-7E34D999C26B}">
      <dgm:prSet/>
      <dgm:spPr/>
      <dgm:t>
        <a:bodyPr/>
        <a:lstStyle/>
        <a:p>
          <a:pPr rtl="1"/>
          <a:r>
            <a:rPr lang="ar-SA" dirty="0" smtClean="0"/>
            <a:t>2- الكود الأردني للأحمال.</a:t>
          </a:r>
          <a:endParaRPr lang="en-US" dirty="0"/>
        </a:p>
      </dgm:t>
    </dgm:pt>
    <dgm:pt modelId="{507103E7-E09A-40CD-B568-67E581D2D96D}" type="parTrans" cxnId="{3DAF3716-38A3-43FD-9454-98FDE82AB85A}">
      <dgm:prSet/>
      <dgm:spPr/>
      <dgm:t>
        <a:bodyPr/>
        <a:lstStyle/>
        <a:p>
          <a:endParaRPr lang="en-US"/>
        </a:p>
      </dgm:t>
    </dgm:pt>
    <dgm:pt modelId="{7C4D5EFD-B9BA-4BA8-9373-25AAD2587500}" type="sibTrans" cxnId="{3DAF3716-38A3-43FD-9454-98FDE82AB85A}">
      <dgm:prSet/>
      <dgm:spPr/>
      <dgm:t>
        <a:bodyPr/>
        <a:lstStyle/>
        <a:p>
          <a:endParaRPr lang="en-US"/>
        </a:p>
      </dgm:t>
    </dgm:pt>
    <dgm:pt modelId="{EE1A9626-0560-4A1D-9995-1D037F9C9B92}">
      <dgm:prSet/>
      <dgm:spPr/>
      <dgm:t>
        <a:bodyPr/>
        <a:lstStyle/>
        <a:p>
          <a:pPr rtl="1"/>
          <a:r>
            <a:rPr lang="ar-SA" dirty="0" smtClean="0"/>
            <a:t>3- برامج التحليل والتصميم</a:t>
          </a:r>
          <a:r>
            <a:rPr lang="en-US" dirty="0" smtClean="0"/>
            <a:t> </a:t>
          </a:r>
          <a:r>
            <a:rPr lang="ar-SA" dirty="0" smtClean="0"/>
            <a:t>المختلفة مثل</a:t>
          </a:r>
          <a:r>
            <a:rPr lang="en-US" dirty="0" smtClean="0"/>
            <a:t> BEAMD </a:t>
          </a:r>
          <a:r>
            <a:rPr lang="ar-SA" dirty="0" smtClean="0"/>
            <a:t> و </a:t>
          </a:r>
          <a:r>
            <a:rPr lang="en-US" dirty="0" smtClean="0"/>
            <a:t>SAFE</a:t>
          </a:r>
          <a:endParaRPr lang="en-US" dirty="0"/>
        </a:p>
      </dgm:t>
    </dgm:pt>
    <dgm:pt modelId="{34EBC51D-655F-48C0-A2A9-D4F1970C4DEC}" type="parTrans" cxnId="{BE21230F-D014-479E-B94C-4A119C1AA049}">
      <dgm:prSet/>
      <dgm:spPr/>
      <dgm:t>
        <a:bodyPr/>
        <a:lstStyle/>
        <a:p>
          <a:endParaRPr lang="en-US"/>
        </a:p>
      </dgm:t>
    </dgm:pt>
    <dgm:pt modelId="{56852B65-B73F-46A9-9AE3-0942989008F8}" type="sibTrans" cxnId="{BE21230F-D014-479E-B94C-4A119C1AA049}">
      <dgm:prSet/>
      <dgm:spPr/>
      <dgm:t>
        <a:bodyPr/>
        <a:lstStyle/>
        <a:p>
          <a:endParaRPr lang="en-US"/>
        </a:p>
      </dgm:t>
    </dgm:pt>
    <dgm:pt modelId="{9DFED872-0D9A-4078-9366-ADE5A8508F06}" type="pres">
      <dgm:prSet presAssocID="{73A51903-17A9-4D0E-912C-4FDA04F2E6A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EDEBCA-3A02-4B3A-9AE7-EB88521E5876}" type="pres">
      <dgm:prSet presAssocID="{92BF524D-1C5C-4AEC-8573-09912412BD7D}" presName="linNode" presStyleCnt="0"/>
      <dgm:spPr/>
      <dgm:t>
        <a:bodyPr/>
        <a:lstStyle/>
        <a:p>
          <a:pPr rtl="1"/>
          <a:endParaRPr lang="ar-SA"/>
        </a:p>
      </dgm:t>
    </dgm:pt>
    <dgm:pt modelId="{CF47351E-091B-421B-A1CA-28CB103B6AE8}" type="pres">
      <dgm:prSet presAssocID="{92BF524D-1C5C-4AEC-8573-09912412BD7D}" presName="parentText" presStyleLbl="node1" presStyleIdx="0" presStyleCnt="3" custScaleX="169007" custLinFactNeighborX="55259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79C123-DC61-499C-96D1-FA5444C6A013}" type="pres">
      <dgm:prSet presAssocID="{7FF84B34-8E11-4D62-9C89-BC03860604EC}" presName="sp" presStyleCnt="0"/>
      <dgm:spPr/>
      <dgm:t>
        <a:bodyPr/>
        <a:lstStyle/>
        <a:p>
          <a:pPr rtl="1"/>
          <a:endParaRPr lang="ar-SA"/>
        </a:p>
      </dgm:t>
    </dgm:pt>
    <dgm:pt modelId="{3D42639D-E14C-4C98-B483-FB629BCE836C}" type="pres">
      <dgm:prSet presAssocID="{C44F02BA-5CFE-48FE-8AB9-7E34D999C26B}" presName="linNode" presStyleCnt="0"/>
      <dgm:spPr/>
      <dgm:t>
        <a:bodyPr/>
        <a:lstStyle/>
        <a:p>
          <a:pPr rtl="1"/>
          <a:endParaRPr lang="ar-SA"/>
        </a:p>
      </dgm:t>
    </dgm:pt>
    <dgm:pt modelId="{93D14DA8-3EA6-473D-AF03-94CA79E81B39}" type="pres">
      <dgm:prSet presAssocID="{C44F02BA-5CFE-48FE-8AB9-7E34D999C26B}" presName="parentText" presStyleLbl="node1" presStyleIdx="1" presStyleCnt="3" custScaleX="168385" custLinFactNeighborX="1539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2451D1-AD27-452B-B65D-3A500618F797}" type="pres">
      <dgm:prSet presAssocID="{7C4D5EFD-B9BA-4BA8-9373-25AAD2587500}" presName="sp" presStyleCnt="0"/>
      <dgm:spPr/>
      <dgm:t>
        <a:bodyPr/>
        <a:lstStyle/>
        <a:p>
          <a:pPr rtl="1"/>
          <a:endParaRPr lang="ar-SA"/>
        </a:p>
      </dgm:t>
    </dgm:pt>
    <dgm:pt modelId="{205AAD71-B67E-46FD-83A2-53A6BB30CAD7}" type="pres">
      <dgm:prSet presAssocID="{EE1A9626-0560-4A1D-9995-1D037F9C9B92}" presName="linNode" presStyleCnt="0"/>
      <dgm:spPr/>
      <dgm:t>
        <a:bodyPr/>
        <a:lstStyle/>
        <a:p>
          <a:pPr rtl="1"/>
          <a:endParaRPr lang="ar-SA"/>
        </a:p>
      </dgm:t>
    </dgm:pt>
    <dgm:pt modelId="{80B41C08-8856-414A-8C72-872B728EBA0A}" type="pres">
      <dgm:prSet presAssocID="{EE1A9626-0560-4A1D-9995-1D037F9C9B92}" presName="parentText" presStyleLbl="node1" presStyleIdx="2" presStyleCnt="3" custScaleX="169007" custLinFactNeighborX="-256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97739DD-4C63-4AD2-8012-A8CD0ED00274}" srcId="{73A51903-17A9-4D0E-912C-4FDA04F2E6A6}" destId="{92BF524D-1C5C-4AEC-8573-09912412BD7D}" srcOrd="0" destOrd="0" parTransId="{5218D116-2AF6-4587-8996-FE133DAED49A}" sibTransId="{7FF84B34-8E11-4D62-9C89-BC03860604EC}"/>
    <dgm:cxn modelId="{BE21230F-D014-479E-B94C-4A119C1AA049}" srcId="{73A51903-17A9-4D0E-912C-4FDA04F2E6A6}" destId="{EE1A9626-0560-4A1D-9995-1D037F9C9B92}" srcOrd="2" destOrd="0" parTransId="{34EBC51D-655F-48C0-A2A9-D4F1970C4DEC}" sibTransId="{56852B65-B73F-46A9-9AE3-0942989008F8}"/>
    <dgm:cxn modelId="{3DAF3716-38A3-43FD-9454-98FDE82AB85A}" srcId="{73A51903-17A9-4D0E-912C-4FDA04F2E6A6}" destId="{C44F02BA-5CFE-48FE-8AB9-7E34D999C26B}" srcOrd="1" destOrd="0" parTransId="{507103E7-E09A-40CD-B568-67E581D2D96D}" sibTransId="{7C4D5EFD-B9BA-4BA8-9373-25AAD2587500}"/>
    <dgm:cxn modelId="{B9ADA3FF-C8CA-486E-9DAF-FC80D27B6EA7}" type="presOf" srcId="{73A51903-17A9-4D0E-912C-4FDA04F2E6A6}" destId="{9DFED872-0D9A-4078-9366-ADE5A8508F06}" srcOrd="0" destOrd="0" presId="urn:microsoft.com/office/officeart/2005/8/layout/vList5"/>
    <dgm:cxn modelId="{91758098-2BEA-4A12-A504-736ACD43AB92}" type="presOf" srcId="{EE1A9626-0560-4A1D-9995-1D037F9C9B92}" destId="{80B41C08-8856-414A-8C72-872B728EBA0A}" srcOrd="0" destOrd="0" presId="urn:microsoft.com/office/officeart/2005/8/layout/vList5"/>
    <dgm:cxn modelId="{C8042393-A6BB-486E-AE87-D8DE7B6F23D0}" type="presOf" srcId="{C44F02BA-5CFE-48FE-8AB9-7E34D999C26B}" destId="{93D14DA8-3EA6-473D-AF03-94CA79E81B39}" srcOrd="0" destOrd="0" presId="urn:microsoft.com/office/officeart/2005/8/layout/vList5"/>
    <dgm:cxn modelId="{F68885F3-0639-477B-8F59-07267142732B}" type="presOf" srcId="{92BF524D-1C5C-4AEC-8573-09912412BD7D}" destId="{CF47351E-091B-421B-A1CA-28CB103B6AE8}" srcOrd="0" destOrd="0" presId="urn:microsoft.com/office/officeart/2005/8/layout/vList5"/>
    <dgm:cxn modelId="{7E93C0D5-C813-4C61-956D-B10D0E5C979F}" type="presParOf" srcId="{9DFED872-0D9A-4078-9366-ADE5A8508F06}" destId="{CFEDEBCA-3A02-4B3A-9AE7-EB88521E5876}" srcOrd="0" destOrd="0" presId="urn:microsoft.com/office/officeart/2005/8/layout/vList5"/>
    <dgm:cxn modelId="{680804D5-EC73-4170-9BAD-77F173D2D149}" type="presParOf" srcId="{CFEDEBCA-3A02-4B3A-9AE7-EB88521E5876}" destId="{CF47351E-091B-421B-A1CA-28CB103B6AE8}" srcOrd="0" destOrd="0" presId="urn:microsoft.com/office/officeart/2005/8/layout/vList5"/>
    <dgm:cxn modelId="{5F0E6DE1-6283-4D81-8FD4-16AC4BB41D26}" type="presParOf" srcId="{9DFED872-0D9A-4078-9366-ADE5A8508F06}" destId="{8179C123-DC61-499C-96D1-FA5444C6A013}" srcOrd="1" destOrd="0" presId="urn:microsoft.com/office/officeart/2005/8/layout/vList5"/>
    <dgm:cxn modelId="{0A19754D-DB03-49AC-886A-314F09297CF4}" type="presParOf" srcId="{9DFED872-0D9A-4078-9366-ADE5A8508F06}" destId="{3D42639D-E14C-4C98-B483-FB629BCE836C}" srcOrd="2" destOrd="0" presId="urn:microsoft.com/office/officeart/2005/8/layout/vList5"/>
    <dgm:cxn modelId="{F3458406-8BBD-4C27-9F82-2BF5FE10F279}" type="presParOf" srcId="{3D42639D-E14C-4C98-B483-FB629BCE836C}" destId="{93D14DA8-3EA6-473D-AF03-94CA79E81B39}" srcOrd="0" destOrd="0" presId="urn:microsoft.com/office/officeart/2005/8/layout/vList5"/>
    <dgm:cxn modelId="{0EEE1412-7D0B-4702-A398-703B43880508}" type="presParOf" srcId="{9DFED872-0D9A-4078-9366-ADE5A8508F06}" destId="{9F2451D1-AD27-452B-B65D-3A500618F797}" srcOrd="3" destOrd="0" presId="urn:microsoft.com/office/officeart/2005/8/layout/vList5"/>
    <dgm:cxn modelId="{8EBD0111-AC2F-4926-9CD0-23855656F1E3}" type="presParOf" srcId="{9DFED872-0D9A-4078-9366-ADE5A8508F06}" destId="{205AAD71-B67E-46FD-83A2-53A6BB30CAD7}" srcOrd="4" destOrd="0" presId="urn:microsoft.com/office/officeart/2005/8/layout/vList5"/>
    <dgm:cxn modelId="{633C08FD-A956-44E2-B865-C798E77B49F1}" type="presParOf" srcId="{205AAD71-B67E-46FD-83A2-53A6BB30CAD7}" destId="{80B41C08-8856-414A-8C72-872B728EBA0A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3C6C46E-8832-4A4D-9E76-A786ACF92A22}" type="doc">
      <dgm:prSet loTypeId="urn:microsoft.com/office/officeart/2005/8/layout/vList5" loCatId="list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5A45C030-FD59-4AAE-A2BD-7EE741E797CD}">
      <dgm:prSet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SA" dirty="0" smtClean="0"/>
            <a:t>اعتمدنا في تصميم العناصر الإنشائية على ما يلي :-</a:t>
          </a:r>
          <a:endParaRPr lang="en-US" dirty="0"/>
        </a:p>
      </dgm:t>
    </dgm:pt>
    <dgm:pt modelId="{352466A6-9CB8-491B-9371-3A57CF24B000}" type="parTrans" cxnId="{59F9A7E1-27CF-4BA9-B02F-969D02DA1825}">
      <dgm:prSet/>
      <dgm:spPr/>
      <dgm:t>
        <a:bodyPr/>
        <a:lstStyle/>
        <a:p>
          <a:endParaRPr lang="en-US"/>
        </a:p>
      </dgm:t>
    </dgm:pt>
    <dgm:pt modelId="{0548E398-2028-4183-870C-E94DA6E4E3A2}" type="sibTrans" cxnId="{59F9A7E1-27CF-4BA9-B02F-969D02DA1825}">
      <dgm:prSet/>
      <dgm:spPr/>
      <dgm:t>
        <a:bodyPr/>
        <a:lstStyle/>
        <a:p>
          <a:endParaRPr lang="en-US"/>
        </a:p>
      </dgm:t>
    </dgm:pt>
    <dgm:pt modelId="{9925A1C5-D041-4882-979A-B64F967EA090}" type="pres">
      <dgm:prSet presAssocID="{13C6C46E-8832-4A4D-9E76-A786ACF92A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4F7603-7B16-4D82-A029-91ABDCA9CE92}" type="pres">
      <dgm:prSet presAssocID="{5A45C030-FD59-4AAE-A2BD-7EE741E797CD}" presName="linNode" presStyleCnt="0"/>
      <dgm:spPr/>
      <dgm:t>
        <a:bodyPr/>
        <a:lstStyle/>
        <a:p>
          <a:pPr rtl="1"/>
          <a:endParaRPr lang="ar-SA"/>
        </a:p>
      </dgm:t>
    </dgm:pt>
    <dgm:pt modelId="{88701C7C-5918-471E-A105-130BBCF28C04}" type="pres">
      <dgm:prSet presAssocID="{5A45C030-FD59-4AAE-A2BD-7EE741E797CD}" presName="parentText" presStyleLbl="node1" presStyleIdx="0" presStyleCnt="1" custScaleX="26767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4D3F04-0CAB-4863-8C3B-2F21F0E31C9A}" type="presOf" srcId="{13C6C46E-8832-4A4D-9E76-A786ACF92A22}" destId="{9925A1C5-D041-4882-979A-B64F967EA090}" srcOrd="0" destOrd="0" presId="urn:microsoft.com/office/officeart/2005/8/layout/vList5"/>
    <dgm:cxn modelId="{59F9A7E1-27CF-4BA9-B02F-969D02DA1825}" srcId="{13C6C46E-8832-4A4D-9E76-A786ACF92A22}" destId="{5A45C030-FD59-4AAE-A2BD-7EE741E797CD}" srcOrd="0" destOrd="0" parTransId="{352466A6-9CB8-491B-9371-3A57CF24B000}" sibTransId="{0548E398-2028-4183-870C-E94DA6E4E3A2}"/>
    <dgm:cxn modelId="{F199F772-DC68-45E3-AEE8-649ECF2380E4}" type="presOf" srcId="{5A45C030-FD59-4AAE-A2BD-7EE741E797CD}" destId="{88701C7C-5918-471E-A105-130BBCF28C04}" srcOrd="0" destOrd="0" presId="urn:microsoft.com/office/officeart/2005/8/layout/vList5"/>
    <dgm:cxn modelId="{DE99214A-952A-407A-92C1-117B15613E99}" type="presParOf" srcId="{9925A1C5-D041-4882-979A-B64F967EA090}" destId="{204F7603-7B16-4D82-A029-91ABDCA9CE92}" srcOrd="0" destOrd="0" presId="urn:microsoft.com/office/officeart/2005/8/layout/vList5"/>
    <dgm:cxn modelId="{1F682F52-8BA4-44A8-85B3-B6F54BE3F48D}" type="presParOf" srcId="{204F7603-7B16-4D82-A029-91ABDCA9CE92}" destId="{88701C7C-5918-471E-A105-130BBCF28C04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3C6C46E-8832-4A4D-9E76-A786ACF92A22}" type="doc">
      <dgm:prSet loTypeId="urn:microsoft.com/office/officeart/2005/8/layout/list1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5A45C030-FD59-4AAE-A2BD-7EE741E797CD}">
      <dgm:prSet/>
      <dgm:spPr/>
      <dgm:t>
        <a:bodyPr/>
        <a:lstStyle/>
        <a:p>
          <a:pPr rtl="1"/>
          <a:r>
            <a:rPr lang="en-US" dirty="0" smtClean="0"/>
            <a:t>Design of Rib :</a:t>
          </a:r>
          <a:endParaRPr lang="en-US" dirty="0"/>
        </a:p>
      </dgm:t>
    </dgm:pt>
    <dgm:pt modelId="{352466A6-9CB8-491B-9371-3A57CF24B000}" type="parTrans" cxnId="{59F9A7E1-27CF-4BA9-B02F-969D02DA1825}">
      <dgm:prSet/>
      <dgm:spPr/>
      <dgm:t>
        <a:bodyPr/>
        <a:lstStyle/>
        <a:p>
          <a:endParaRPr lang="en-US"/>
        </a:p>
      </dgm:t>
    </dgm:pt>
    <dgm:pt modelId="{0548E398-2028-4183-870C-E94DA6E4E3A2}" type="sibTrans" cxnId="{59F9A7E1-27CF-4BA9-B02F-969D02DA1825}">
      <dgm:prSet/>
      <dgm:spPr/>
      <dgm:t>
        <a:bodyPr/>
        <a:lstStyle/>
        <a:p>
          <a:endParaRPr lang="en-US"/>
        </a:p>
      </dgm:t>
    </dgm:pt>
    <dgm:pt modelId="{F38FD0B5-00C1-4E27-B044-BA82BC8993C4}" type="pres">
      <dgm:prSet presAssocID="{13C6C46E-8832-4A4D-9E76-A786ACF92A2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5DE029F-745C-4C30-9DB2-D127D0E57788}" type="pres">
      <dgm:prSet presAssocID="{5A45C030-FD59-4AAE-A2BD-7EE741E797CD}" presName="parentLin" presStyleCnt="0"/>
      <dgm:spPr/>
      <dgm:t>
        <a:bodyPr/>
        <a:lstStyle/>
        <a:p>
          <a:pPr rtl="1"/>
          <a:endParaRPr lang="ar-SA"/>
        </a:p>
      </dgm:t>
    </dgm:pt>
    <dgm:pt modelId="{A2581207-1150-4859-B57D-960DF08C9C05}" type="pres">
      <dgm:prSet presAssocID="{5A45C030-FD59-4AAE-A2BD-7EE741E797CD}" presName="parentLeftMargin" presStyleLbl="node1" presStyleIdx="0" presStyleCnt="1"/>
      <dgm:spPr/>
      <dgm:t>
        <a:bodyPr/>
        <a:lstStyle/>
        <a:p>
          <a:pPr rtl="1"/>
          <a:endParaRPr lang="ar-SA"/>
        </a:p>
      </dgm:t>
    </dgm:pt>
    <dgm:pt modelId="{7EA8CD58-D48E-4EB4-99DE-FC3037FDC38A}" type="pres">
      <dgm:prSet presAssocID="{5A45C030-FD59-4AAE-A2BD-7EE741E797C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8B9E657-C3E1-4AAD-9C3E-67852E5E2FE7}" type="pres">
      <dgm:prSet presAssocID="{5A45C030-FD59-4AAE-A2BD-7EE741E797CD}" presName="negativeSpace" presStyleCnt="0"/>
      <dgm:spPr/>
      <dgm:t>
        <a:bodyPr/>
        <a:lstStyle/>
        <a:p>
          <a:pPr rtl="1"/>
          <a:endParaRPr lang="ar-SA"/>
        </a:p>
      </dgm:t>
    </dgm:pt>
    <dgm:pt modelId="{3AEBEFD0-EA12-468E-AF87-FF7C267C7148}" type="pres">
      <dgm:prSet presAssocID="{5A45C030-FD59-4AAE-A2BD-7EE741E797CD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BBA2F15D-5B59-45AA-96AB-4544E995D7D5}" type="presOf" srcId="{5A45C030-FD59-4AAE-A2BD-7EE741E797CD}" destId="{7EA8CD58-D48E-4EB4-99DE-FC3037FDC38A}" srcOrd="1" destOrd="0" presId="urn:microsoft.com/office/officeart/2005/8/layout/list1"/>
    <dgm:cxn modelId="{F803D421-48D7-4130-A034-DF1E06E36F60}" type="presOf" srcId="{5A45C030-FD59-4AAE-A2BD-7EE741E797CD}" destId="{A2581207-1150-4859-B57D-960DF08C9C05}" srcOrd="0" destOrd="0" presId="urn:microsoft.com/office/officeart/2005/8/layout/list1"/>
    <dgm:cxn modelId="{59F9A7E1-27CF-4BA9-B02F-969D02DA1825}" srcId="{13C6C46E-8832-4A4D-9E76-A786ACF92A22}" destId="{5A45C030-FD59-4AAE-A2BD-7EE741E797CD}" srcOrd="0" destOrd="0" parTransId="{352466A6-9CB8-491B-9371-3A57CF24B000}" sibTransId="{0548E398-2028-4183-870C-E94DA6E4E3A2}"/>
    <dgm:cxn modelId="{2F312774-F56D-4C96-B920-572B1B24779D}" type="presOf" srcId="{13C6C46E-8832-4A4D-9E76-A786ACF92A22}" destId="{F38FD0B5-00C1-4E27-B044-BA82BC8993C4}" srcOrd="0" destOrd="0" presId="urn:microsoft.com/office/officeart/2005/8/layout/list1"/>
    <dgm:cxn modelId="{024F8F47-E067-499A-A5FD-932DB0362C6D}" type="presParOf" srcId="{F38FD0B5-00C1-4E27-B044-BA82BC8993C4}" destId="{65DE029F-745C-4C30-9DB2-D127D0E57788}" srcOrd="0" destOrd="0" presId="urn:microsoft.com/office/officeart/2005/8/layout/list1"/>
    <dgm:cxn modelId="{A62D03C1-43DC-4EDF-8F40-212CEDFFB290}" type="presParOf" srcId="{65DE029F-745C-4C30-9DB2-D127D0E57788}" destId="{A2581207-1150-4859-B57D-960DF08C9C05}" srcOrd="0" destOrd="0" presId="urn:microsoft.com/office/officeart/2005/8/layout/list1"/>
    <dgm:cxn modelId="{8FDBDF83-B4BF-4A42-BB2C-0E112464FE09}" type="presParOf" srcId="{65DE029F-745C-4C30-9DB2-D127D0E57788}" destId="{7EA8CD58-D48E-4EB4-99DE-FC3037FDC38A}" srcOrd="1" destOrd="0" presId="urn:microsoft.com/office/officeart/2005/8/layout/list1"/>
    <dgm:cxn modelId="{6DA58A3C-0A81-4E81-A6D8-6769434BDEF8}" type="presParOf" srcId="{F38FD0B5-00C1-4E27-B044-BA82BC8993C4}" destId="{48B9E657-C3E1-4AAD-9C3E-67852E5E2FE7}" srcOrd="1" destOrd="0" presId="urn:microsoft.com/office/officeart/2005/8/layout/list1"/>
    <dgm:cxn modelId="{A5540A34-1ADD-4955-B2F7-191619147999}" type="presParOf" srcId="{F38FD0B5-00C1-4E27-B044-BA82BC8993C4}" destId="{3AEBEFD0-EA12-468E-AF87-FF7C267C7148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B01996-9ED5-486F-BD3C-5A75EED86212}" type="doc">
      <dgm:prSet loTypeId="urn:microsoft.com/office/officeart/2011/layout/ConvergingText" loCatId="process" qsTypeId="urn:microsoft.com/office/officeart/2005/8/quickstyle/3d3" qsCatId="3D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6949627F-34A6-4F65-807A-3DEF7B682C75}">
      <dgm:prSet custT="1"/>
      <dgm:spPr>
        <a:solidFill>
          <a:schemeClr val="bg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ar-SA" sz="1700" b="1" dirty="0" smtClean="0"/>
            <a:t/>
          </a:r>
          <a:br>
            <a:rPr lang="ar-SA" sz="1700" b="1" dirty="0" smtClean="0"/>
          </a:br>
          <a:r>
            <a:rPr lang="ar-SA" sz="2000" b="1" dirty="0" smtClean="0"/>
            <a:t>الفصل الأول </a:t>
          </a:r>
          <a:r>
            <a:rPr lang="ar-SA" sz="1700" b="1" dirty="0" smtClean="0"/>
            <a:t/>
          </a:r>
          <a:br>
            <a:rPr lang="ar-SA" sz="1700" b="1" dirty="0" smtClean="0"/>
          </a:br>
          <a:endParaRPr lang="en-US" sz="1700" b="1" dirty="0"/>
        </a:p>
      </dgm:t>
    </dgm:pt>
    <dgm:pt modelId="{91396694-A375-4495-8E9E-EF8E82F0B92A}" type="parTrans" cxnId="{55EAED37-76EB-4B2F-A946-4D395A638959}">
      <dgm:prSet/>
      <dgm:spPr/>
      <dgm:t>
        <a:bodyPr/>
        <a:lstStyle/>
        <a:p>
          <a:endParaRPr lang="en-US"/>
        </a:p>
      </dgm:t>
    </dgm:pt>
    <dgm:pt modelId="{9706EF94-0AC0-4D04-BE1B-34B46CF9998C}" type="sibTrans" cxnId="{55EAED37-76EB-4B2F-A946-4D395A638959}">
      <dgm:prSet/>
      <dgm:spPr/>
      <dgm:t>
        <a:bodyPr/>
        <a:lstStyle/>
        <a:p>
          <a:endParaRPr lang="en-US"/>
        </a:p>
      </dgm:t>
    </dgm:pt>
    <dgm:pt modelId="{5FB11162-E06A-400C-A2BC-46B41E034D56}" type="pres">
      <dgm:prSet presAssocID="{77B01996-9ED5-486F-BD3C-5A75EED86212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3CB265A-4069-4DE2-82CF-F8053345FD0D}" type="pres">
      <dgm:prSet presAssocID="{6949627F-34A6-4F65-807A-3DEF7B682C75}" presName="composite" presStyleCnt="0"/>
      <dgm:spPr/>
      <dgm:t>
        <a:bodyPr/>
        <a:lstStyle/>
        <a:p>
          <a:pPr rtl="1"/>
          <a:endParaRPr lang="ar-SA"/>
        </a:p>
      </dgm:t>
    </dgm:pt>
    <dgm:pt modelId="{D6A22437-902A-4C22-859D-7C78BC837D4E}" type="pres">
      <dgm:prSet presAssocID="{6949627F-34A6-4F65-807A-3DEF7B682C75}" presName="ParentAccent1" presStyleLbl="alignNode1" presStyleIdx="0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E8AEA68E-9CA7-4E2E-9830-89AD12D0E841}" type="pres">
      <dgm:prSet presAssocID="{6949627F-34A6-4F65-807A-3DEF7B682C75}" presName="ParentAccent2" presStyleLbl="alignNode1" presStyleIdx="1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C6B440BE-11D6-427F-9D99-E1FE2C9812E2}" type="pres">
      <dgm:prSet presAssocID="{6949627F-34A6-4F65-807A-3DEF7B682C75}" presName="ParentAccent3" presStyleLbl="alignNode1" presStyleIdx="2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28D42BE4-0ED0-4927-9F17-E98AD1DBCBA6}" type="pres">
      <dgm:prSet presAssocID="{6949627F-34A6-4F65-807A-3DEF7B682C75}" presName="ParentAccent4" presStyleLbl="alignNode1" presStyleIdx="3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34F32D60-CED5-4A0D-BA19-1AF084BB7F2C}" type="pres">
      <dgm:prSet presAssocID="{6949627F-34A6-4F65-807A-3DEF7B682C75}" presName="ParentAccent5" presStyleLbl="alignNode1" presStyleIdx="4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A976C19F-167E-46AE-94F0-7449498A95B4}" type="pres">
      <dgm:prSet presAssocID="{6949627F-34A6-4F65-807A-3DEF7B682C75}" presName="ParentAccent6" presStyleLbl="alignNode1" presStyleIdx="5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2BC1786F-8CE8-42C1-A580-FB80D0DA969F}" type="pres">
      <dgm:prSet presAssocID="{6949627F-34A6-4F65-807A-3DEF7B682C75}" presName="ParentAccent7" presStyleLbl="alignNode1" presStyleIdx="6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B5982685-E404-4390-82F4-308CE2121684}" type="pres">
      <dgm:prSet presAssocID="{6949627F-34A6-4F65-807A-3DEF7B682C75}" presName="ParentAccent8" presStyleLbl="alignNode1" presStyleIdx="7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A2733DA7-166A-4F41-861E-4F7C3908E6D5}" type="pres">
      <dgm:prSet presAssocID="{6949627F-34A6-4F65-807A-3DEF7B682C75}" presName="ParentAccent9" presStyleLbl="alignNode1" presStyleIdx="8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9D5697D6-C3F0-4EAB-8376-9166E4D054BD}" type="pres">
      <dgm:prSet presAssocID="{6949627F-34A6-4F65-807A-3DEF7B682C75}" presName="ParentAccent10" presStyleLbl="alignNode1" presStyleIdx="9" presStyleCnt="1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pPr rtl="1"/>
          <a:endParaRPr lang="ar-SA"/>
        </a:p>
      </dgm:t>
    </dgm:pt>
    <dgm:pt modelId="{43245BE5-983A-4426-BDA3-E4F480CF0530}" type="pres">
      <dgm:prSet presAssocID="{6949627F-34A6-4F65-807A-3DEF7B682C75}" presName="Parent" presStyleLbl="alignNode1" presStyleIdx="10" presStyleCnt="11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26A4DC-AB24-4C38-992D-D2C763197610}" type="presOf" srcId="{6949627F-34A6-4F65-807A-3DEF7B682C75}" destId="{43245BE5-983A-4426-BDA3-E4F480CF0530}" srcOrd="0" destOrd="0" presId="urn:microsoft.com/office/officeart/2011/layout/ConvergingText"/>
    <dgm:cxn modelId="{55EAED37-76EB-4B2F-A946-4D395A638959}" srcId="{77B01996-9ED5-486F-BD3C-5A75EED86212}" destId="{6949627F-34A6-4F65-807A-3DEF7B682C75}" srcOrd="0" destOrd="0" parTransId="{91396694-A375-4495-8E9E-EF8E82F0B92A}" sibTransId="{9706EF94-0AC0-4D04-BE1B-34B46CF9998C}"/>
    <dgm:cxn modelId="{E562BDA2-0B12-4E7F-B41E-C82695939CD5}" type="presOf" srcId="{77B01996-9ED5-486F-BD3C-5A75EED86212}" destId="{5FB11162-E06A-400C-A2BC-46B41E034D56}" srcOrd="0" destOrd="0" presId="urn:microsoft.com/office/officeart/2011/layout/ConvergingText"/>
    <dgm:cxn modelId="{EE241AB7-A29A-484B-A0C2-65D982192D88}" type="presParOf" srcId="{5FB11162-E06A-400C-A2BC-46B41E034D56}" destId="{F3CB265A-4069-4DE2-82CF-F8053345FD0D}" srcOrd="0" destOrd="0" presId="urn:microsoft.com/office/officeart/2011/layout/ConvergingText"/>
    <dgm:cxn modelId="{46AB734B-203A-42B4-AE0E-80A3413103C2}" type="presParOf" srcId="{F3CB265A-4069-4DE2-82CF-F8053345FD0D}" destId="{D6A22437-902A-4C22-859D-7C78BC837D4E}" srcOrd="0" destOrd="0" presId="urn:microsoft.com/office/officeart/2011/layout/ConvergingText"/>
    <dgm:cxn modelId="{ADCDC25B-4330-46D7-8A5F-7034F08F6220}" type="presParOf" srcId="{F3CB265A-4069-4DE2-82CF-F8053345FD0D}" destId="{E8AEA68E-9CA7-4E2E-9830-89AD12D0E841}" srcOrd="1" destOrd="0" presId="urn:microsoft.com/office/officeart/2011/layout/ConvergingText"/>
    <dgm:cxn modelId="{92D1C01F-A330-47D7-AD83-184FA3C701C6}" type="presParOf" srcId="{F3CB265A-4069-4DE2-82CF-F8053345FD0D}" destId="{C6B440BE-11D6-427F-9D99-E1FE2C9812E2}" srcOrd="2" destOrd="0" presId="urn:microsoft.com/office/officeart/2011/layout/ConvergingText"/>
    <dgm:cxn modelId="{05539FFC-243A-45F4-AA9F-303D4FB284C7}" type="presParOf" srcId="{F3CB265A-4069-4DE2-82CF-F8053345FD0D}" destId="{28D42BE4-0ED0-4927-9F17-E98AD1DBCBA6}" srcOrd="3" destOrd="0" presId="urn:microsoft.com/office/officeart/2011/layout/ConvergingText"/>
    <dgm:cxn modelId="{E2A6FAA5-0F31-4B3E-9B2D-2CE3D0EA1744}" type="presParOf" srcId="{F3CB265A-4069-4DE2-82CF-F8053345FD0D}" destId="{34F32D60-CED5-4A0D-BA19-1AF084BB7F2C}" srcOrd="4" destOrd="0" presId="urn:microsoft.com/office/officeart/2011/layout/ConvergingText"/>
    <dgm:cxn modelId="{94E38EFA-F361-4A88-918F-2F2AA05D6DC4}" type="presParOf" srcId="{F3CB265A-4069-4DE2-82CF-F8053345FD0D}" destId="{A976C19F-167E-46AE-94F0-7449498A95B4}" srcOrd="5" destOrd="0" presId="urn:microsoft.com/office/officeart/2011/layout/ConvergingText"/>
    <dgm:cxn modelId="{9F91F373-B999-4EF3-9035-B313860599FF}" type="presParOf" srcId="{F3CB265A-4069-4DE2-82CF-F8053345FD0D}" destId="{2BC1786F-8CE8-42C1-A580-FB80D0DA969F}" srcOrd="6" destOrd="0" presId="urn:microsoft.com/office/officeart/2011/layout/ConvergingText"/>
    <dgm:cxn modelId="{C4EA2528-7D4A-42CE-9800-7D9A10EA6DD0}" type="presParOf" srcId="{F3CB265A-4069-4DE2-82CF-F8053345FD0D}" destId="{B5982685-E404-4390-82F4-308CE2121684}" srcOrd="7" destOrd="0" presId="urn:microsoft.com/office/officeart/2011/layout/ConvergingText"/>
    <dgm:cxn modelId="{BF0ED8B1-196F-4830-A84A-87675AA4FD29}" type="presParOf" srcId="{F3CB265A-4069-4DE2-82CF-F8053345FD0D}" destId="{A2733DA7-166A-4F41-861E-4F7C3908E6D5}" srcOrd="8" destOrd="0" presId="urn:microsoft.com/office/officeart/2011/layout/ConvergingText"/>
    <dgm:cxn modelId="{4DB87D9E-BF91-48D0-923B-A0C6057F2DB4}" type="presParOf" srcId="{F3CB265A-4069-4DE2-82CF-F8053345FD0D}" destId="{9D5697D6-C3F0-4EAB-8376-9166E4D054BD}" srcOrd="9" destOrd="0" presId="urn:microsoft.com/office/officeart/2011/layout/ConvergingText"/>
    <dgm:cxn modelId="{D0C537A5-F31B-43CC-A555-5B156363F66F}" type="presParOf" srcId="{F3CB265A-4069-4DE2-82CF-F8053345FD0D}" destId="{43245BE5-983A-4426-BDA3-E4F480CF0530}" srcOrd="10" destOrd="0" presId="urn:microsoft.com/office/officeart/2011/layout/ConvergingTex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3C6C46E-8832-4A4D-9E76-A786ACF92A22}" type="doc">
      <dgm:prSet loTypeId="urn:microsoft.com/office/officeart/2005/8/layout/list1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5A45C030-FD59-4AAE-A2BD-7EE741E797CD}">
      <dgm:prSet/>
      <dgm:spPr/>
      <dgm:t>
        <a:bodyPr/>
        <a:lstStyle/>
        <a:p>
          <a:pPr rtl="1"/>
          <a:r>
            <a:rPr lang="en-US" dirty="0" smtClean="0"/>
            <a:t>Design of Beam :</a:t>
          </a:r>
          <a:endParaRPr lang="en-US" dirty="0"/>
        </a:p>
      </dgm:t>
    </dgm:pt>
    <dgm:pt modelId="{352466A6-9CB8-491B-9371-3A57CF24B000}" type="parTrans" cxnId="{59F9A7E1-27CF-4BA9-B02F-969D02DA1825}">
      <dgm:prSet/>
      <dgm:spPr/>
      <dgm:t>
        <a:bodyPr/>
        <a:lstStyle/>
        <a:p>
          <a:endParaRPr lang="en-US"/>
        </a:p>
      </dgm:t>
    </dgm:pt>
    <dgm:pt modelId="{0548E398-2028-4183-870C-E94DA6E4E3A2}" type="sibTrans" cxnId="{59F9A7E1-27CF-4BA9-B02F-969D02DA1825}">
      <dgm:prSet/>
      <dgm:spPr/>
      <dgm:t>
        <a:bodyPr/>
        <a:lstStyle/>
        <a:p>
          <a:endParaRPr lang="en-US"/>
        </a:p>
      </dgm:t>
    </dgm:pt>
    <dgm:pt modelId="{F38FD0B5-00C1-4E27-B044-BA82BC8993C4}" type="pres">
      <dgm:prSet presAssocID="{13C6C46E-8832-4A4D-9E76-A786ACF92A2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5DE029F-745C-4C30-9DB2-D127D0E57788}" type="pres">
      <dgm:prSet presAssocID="{5A45C030-FD59-4AAE-A2BD-7EE741E797CD}" presName="parentLin" presStyleCnt="0"/>
      <dgm:spPr/>
      <dgm:t>
        <a:bodyPr/>
        <a:lstStyle/>
        <a:p>
          <a:pPr rtl="1"/>
          <a:endParaRPr lang="ar-SA"/>
        </a:p>
      </dgm:t>
    </dgm:pt>
    <dgm:pt modelId="{A2581207-1150-4859-B57D-960DF08C9C05}" type="pres">
      <dgm:prSet presAssocID="{5A45C030-FD59-4AAE-A2BD-7EE741E797CD}" presName="parentLeftMargin" presStyleLbl="node1" presStyleIdx="0" presStyleCnt="1"/>
      <dgm:spPr/>
      <dgm:t>
        <a:bodyPr/>
        <a:lstStyle/>
        <a:p>
          <a:pPr rtl="1"/>
          <a:endParaRPr lang="ar-SA"/>
        </a:p>
      </dgm:t>
    </dgm:pt>
    <dgm:pt modelId="{7EA8CD58-D48E-4EB4-99DE-FC3037FDC38A}" type="pres">
      <dgm:prSet presAssocID="{5A45C030-FD59-4AAE-A2BD-7EE741E797C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8B9E657-C3E1-4AAD-9C3E-67852E5E2FE7}" type="pres">
      <dgm:prSet presAssocID="{5A45C030-FD59-4AAE-A2BD-7EE741E797CD}" presName="negativeSpace" presStyleCnt="0"/>
      <dgm:spPr/>
      <dgm:t>
        <a:bodyPr/>
        <a:lstStyle/>
        <a:p>
          <a:pPr rtl="1"/>
          <a:endParaRPr lang="ar-SA"/>
        </a:p>
      </dgm:t>
    </dgm:pt>
    <dgm:pt modelId="{3AEBEFD0-EA12-468E-AF87-FF7C267C7148}" type="pres">
      <dgm:prSet presAssocID="{5A45C030-FD59-4AAE-A2BD-7EE741E797CD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9F9A7E1-27CF-4BA9-B02F-969D02DA1825}" srcId="{13C6C46E-8832-4A4D-9E76-A786ACF92A22}" destId="{5A45C030-FD59-4AAE-A2BD-7EE741E797CD}" srcOrd="0" destOrd="0" parTransId="{352466A6-9CB8-491B-9371-3A57CF24B000}" sibTransId="{0548E398-2028-4183-870C-E94DA6E4E3A2}"/>
    <dgm:cxn modelId="{0BC64DC2-699E-4D4A-A8BF-2F6D84A6F97A}" type="presOf" srcId="{5A45C030-FD59-4AAE-A2BD-7EE741E797CD}" destId="{A2581207-1150-4859-B57D-960DF08C9C05}" srcOrd="0" destOrd="0" presId="urn:microsoft.com/office/officeart/2005/8/layout/list1"/>
    <dgm:cxn modelId="{BF84901D-2DE3-49F8-8633-FA4DA6EAEDEF}" type="presOf" srcId="{13C6C46E-8832-4A4D-9E76-A786ACF92A22}" destId="{F38FD0B5-00C1-4E27-B044-BA82BC8993C4}" srcOrd="0" destOrd="0" presId="urn:microsoft.com/office/officeart/2005/8/layout/list1"/>
    <dgm:cxn modelId="{279DE907-31B5-4981-80EC-1BCB03B230FA}" type="presOf" srcId="{5A45C030-FD59-4AAE-A2BD-7EE741E797CD}" destId="{7EA8CD58-D48E-4EB4-99DE-FC3037FDC38A}" srcOrd="1" destOrd="0" presId="urn:microsoft.com/office/officeart/2005/8/layout/list1"/>
    <dgm:cxn modelId="{FEA4EC0C-59C9-4491-9B83-A6C58A9DD75F}" type="presParOf" srcId="{F38FD0B5-00C1-4E27-B044-BA82BC8993C4}" destId="{65DE029F-745C-4C30-9DB2-D127D0E57788}" srcOrd="0" destOrd="0" presId="urn:microsoft.com/office/officeart/2005/8/layout/list1"/>
    <dgm:cxn modelId="{4507EC36-EB70-4F0A-ACB8-E87C9D84BF65}" type="presParOf" srcId="{65DE029F-745C-4C30-9DB2-D127D0E57788}" destId="{A2581207-1150-4859-B57D-960DF08C9C05}" srcOrd="0" destOrd="0" presId="urn:microsoft.com/office/officeart/2005/8/layout/list1"/>
    <dgm:cxn modelId="{5D0213EC-5739-4FBE-97DC-CDAC846CE037}" type="presParOf" srcId="{65DE029F-745C-4C30-9DB2-D127D0E57788}" destId="{7EA8CD58-D48E-4EB4-99DE-FC3037FDC38A}" srcOrd="1" destOrd="0" presId="urn:microsoft.com/office/officeart/2005/8/layout/list1"/>
    <dgm:cxn modelId="{3F470203-48F3-4F93-BA58-32EC8CE29B86}" type="presParOf" srcId="{F38FD0B5-00C1-4E27-B044-BA82BC8993C4}" destId="{48B9E657-C3E1-4AAD-9C3E-67852E5E2FE7}" srcOrd="1" destOrd="0" presId="urn:microsoft.com/office/officeart/2005/8/layout/list1"/>
    <dgm:cxn modelId="{43BF7704-A718-4658-B96B-B6AAB59D56FC}" type="presParOf" srcId="{F38FD0B5-00C1-4E27-B044-BA82BC8993C4}" destId="{3AEBEFD0-EA12-468E-AF87-FF7C267C7148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66724E1-63D5-4ACE-B4EA-9AC3EF2710FD}" type="doc">
      <dgm:prSet loTypeId="urn:microsoft.com/office/officeart/2005/8/layout/target3" loCatId="list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6184369C-1201-4380-B6B5-363B67B2C6A1}">
      <dgm:prSet/>
      <dgm:spPr/>
      <dgm:t>
        <a:bodyPr/>
        <a:lstStyle/>
        <a:p>
          <a:pPr rtl="1"/>
          <a:r>
            <a:rPr lang="ar-SA" dirty="0" smtClean="0">
              <a:cs typeface="Mudir MT" pitchFamily="2" charset="-78"/>
            </a:rPr>
            <a:t>   1- لقد قمنا في هذه المرحلة من المشروع بإيجاد الحلول الإنشائية لبعض العناصر</a:t>
          </a:r>
          <a:r>
            <a:rPr lang="en-US" dirty="0" smtClean="0">
              <a:cs typeface="Mudir MT" pitchFamily="2" charset="-78"/>
            </a:rPr>
            <a:t> </a:t>
          </a:r>
          <a:r>
            <a:rPr lang="ar-SA" dirty="0" smtClean="0">
              <a:cs typeface="Mudir MT" pitchFamily="2" charset="-78"/>
            </a:rPr>
            <a:t>وتصميمها وفق ما تعلمناه .</a:t>
          </a:r>
          <a:endParaRPr lang="en-US" dirty="0">
            <a:cs typeface="Mudir MT" pitchFamily="2" charset="-78"/>
          </a:endParaRPr>
        </a:p>
      </dgm:t>
    </dgm:pt>
    <dgm:pt modelId="{5BD663AB-EF4B-4BDC-A8F8-96D45B968167}" type="parTrans" cxnId="{66DBB90A-4DAE-425C-8418-835760FA2CD8}">
      <dgm:prSet/>
      <dgm:spPr/>
      <dgm:t>
        <a:bodyPr/>
        <a:lstStyle/>
        <a:p>
          <a:endParaRPr lang="en-US"/>
        </a:p>
      </dgm:t>
    </dgm:pt>
    <dgm:pt modelId="{3FD75D2E-D1C6-42BB-979D-C7078409DD8C}" type="sibTrans" cxnId="{66DBB90A-4DAE-425C-8418-835760FA2CD8}">
      <dgm:prSet/>
      <dgm:spPr/>
      <dgm:t>
        <a:bodyPr/>
        <a:lstStyle/>
        <a:p>
          <a:endParaRPr lang="en-US"/>
        </a:p>
      </dgm:t>
    </dgm:pt>
    <dgm:pt modelId="{795CCC03-3003-41C3-8CE1-D09F08CFF9BD}">
      <dgm:prSet/>
      <dgm:spPr/>
      <dgm:t>
        <a:bodyPr/>
        <a:lstStyle/>
        <a:p>
          <a:pPr rtl="1"/>
          <a:r>
            <a:rPr lang="ar-SA" dirty="0" smtClean="0">
              <a:cs typeface="Mudir MT" pitchFamily="2" charset="-78"/>
            </a:rPr>
            <a:t>2 - أن التصميم المعماري للمشروع مهم جدا لفهم الية وضع العناصر الانشائية بالطريقة التي تحافظ على الجمال المعماري للمشروع وتخدم العنصر الانشائي</a:t>
          </a:r>
          <a:endParaRPr lang="en-US" dirty="0">
            <a:cs typeface="Mudir MT" pitchFamily="2" charset="-78"/>
          </a:endParaRPr>
        </a:p>
      </dgm:t>
    </dgm:pt>
    <dgm:pt modelId="{C6FDD664-79B3-4C49-B6DD-27B27B2DD68C}" type="parTrans" cxnId="{7288A9FA-BDF5-41B0-B388-22AFA8F2A916}">
      <dgm:prSet/>
      <dgm:spPr/>
      <dgm:t>
        <a:bodyPr/>
        <a:lstStyle/>
        <a:p>
          <a:endParaRPr lang="en-US"/>
        </a:p>
      </dgm:t>
    </dgm:pt>
    <dgm:pt modelId="{C3B9B7D9-4294-48E4-B7EC-DFC24328B520}" type="sibTrans" cxnId="{7288A9FA-BDF5-41B0-B388-22AFA8F2A916}">
      <dgm:prSet/>
      <dgm:spPr/>
      <dgm:t>
        <a:bodyPr/>
        <a:lstStyle/>
        <a:p>
          <a:endParaRPr lang="en-US"/>
        </a:p>
      </dgm:t>
    </dgm:pt>
    <dgm:pt modelId="{FBBBACF5-5D79-48D2-AC97-C1C62D9E9FF8}">
      <dgm:prSet/>
      <dgm:spPr/>
      <dgm:t>
        <a:bodyPr/>
        <a:lstStyle/>
        <a:p>
          <a:pPr rtl="1"/>
          <a:r>
            <a:rPr lang="ar-SA" dirty="0" smtClean="0">
              <a:cs typeface="Mudir MT" pitchFamily="2" charset="-78"/>
            </a:rPr>
            <a:t>3-يتوجب على الطالب ان يقوم بالتاكد من جميع القيم التي ياخذها جاهزة من البرامج عن طريق الحل اليدوي وتعديل الفروق اذا كانت كبيرة. </a:t>
          </a:r>
          <a:endParaRPr lang="en-US" dirty="0">
            <a:cs typeface="Mudir MT" pitchFamily="2" charset="-78"/>
          </a:endParaRPr>
        </a:p>
      </dgm:t>
    </dgm:pt>
    <dgm:pt modelId="{AD774B64-CBD0-448B-970A-2049BFE76B5D}" type="parTrans" cxnId="{F56E2BBB-64BC-4B22-BB86-3015ACE7D9EF}">
      <dgm:prSet/>
      <dgm:spPr/>
      <dgm:t>
        <a:bodyPr/>
        <a:lstStyle/>
        <a:p>
          <a:endParaRPr lang="en-US"/>
        </a:p>
      </dgm:t>
    </dgm:pt>
    <dgm:pt modelId="{58E81A9F-D3A7-4341-B760-0A95BCF7A6D9}" type="sibTrans" cxnId="{F56E2BBB-64BC-4B22-BB86-3015ACE7D9EF}">
      <dgm:prSet/>
      <dgm:spPr/>
      <dgm:t>
        <a:bodyPr/>
        <a:lstStyle/>
        <a:p>
          <a:endParaRPr lang="en-US"/>
        </a:p>
      </dgm:t>
    </dgm:pt>
    <dgm:pt modelId="{11B9DF1C-F257-4B4E-9F4B-3AADE3E4AA85}" type="pres">
      <dgm:prSet presAssocID="{566724E1-63D5-4ACE-B4EA-9AC3EF2710F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2C104CDF-249D-4BED-802C-C5E6892C5DD5}" type="pres">
      <dgm:prSet presAssocID="{6184369C-1201-4380-B6B5-363B67B2C6A1}" presName="circle1" presStyleLbl="node1" presStyleIdx="0" presStyleCnt="3"/>
      <dgm:spPr/>
      <dgm:t>
        <a:bodyPr/>
        <a:lstStyle/>
        <a:p>
          <a:pPr rtl="1"/>
          <a:endParaRPr lang="ar-SA"/>
        </a:p>
      </dgm:t>
    </dgm:pt>
    <dgm:pt modelId="{A8C6A10C-319D-4CE7-B2E5-9B1C37EB9CD6}" type="pres">
      <dgm:prSet presAssocID="{6184369C-1201-4380-B6B5-363B67B2C6A1}" presName="space" presStyleCnt="0"/>
      <dgm:spPr/>
      <dgm:t>
        <a:bodyPr/>
        <a:lstStyle/>
        <a:p>
          <a:pPr rtl="1"/>
          <a:endParaRPr lang="ar-SA"/>
        </a:p>
      </dgm:t>
    </dgm:pt>
    <dgm:pt modelId="{FA4C56E7-DD5F-446A-9301-88F50DF21BAA}" type="pres">
      <dgm:prSet presAssocID="{6184369C-1201-4380-B6B5-363B67B2C6A1}" presName="rect1" presStyleLbl="alignAcc1" presStyleIdx="0" presStyleCnt="3"/>
      <dgm:spPr/>
      <dgm:t>
        <a:bodyPr/>
        <a:lstStyle/>
        <a:p>
          <a:pPr rtl="1"/>
          <a:endParaRPr lang="ar-SA"/>
        </a:p>
      </dgm:t>
    </dgm:pt>
    <dgm:pt modelId="{C4AD2DC3-D15F-4E54-8C1A-611BA2969136}" type="pres">
      <dgm:prSet presAssocID="{795CCC03-3003-41C3-8CE1-D09F08CFF9BD}" presName="vertSpace2" presStyleLbl="node1" presStyleIdx="0" presStyleCnt="3"/>
      <dgm:spPr/>
      <dgm:t>
        <a:bodyPr/>
        <a:lstStyle/>
        <a:p>
          <a:pPr rtl="1"/>
          <a:endParaRPr lang="ar-SA"/>
        </a:p>
      </dgm:t>
    </dgm:pt>
    <dgm:pt modelId="{1116CCA4-9ACA-4777-83BE-109A21067905}" type="pres">
      <dgm:prSet presAssocID="{795CCC03-3003-41C3-8CE1-D09F08CFF9BD}" presName="circle2" presStyleLbl="node1" presStyleIdx="1" presStyleCnt="3"/>
      <dgm:spPr/>
      <dgm:t>
        <a:bodyPr/>
        <a:lstStyle/>
        <a:p>
          <a:pPr rtl="1"/>
          <a:endParaRPr lang="ar-SA"/>
        </a:p>
      </dgm:t>
    </dgm:pt>
    <dgm:pt modelId="{50D2802C-DF3B-4C3D-904C-85B46EA12853}" type="pres">
      <dgm:prSet presAssocID="{795CCC03-3003-41C3-8CE1-D09F08CFF9BD}" presName="rect2" presStyleLbl="alignAcc1" presStyleIdx="1" presStyleCnt="3"/>
      <dgm:spPr/>
      <dgm:t>
        <a:bodyPr/>
        <a:lstStyle/>
        <a:p>
          <a:pPr rtl="1"/>
          <a:endParaRPr lang="ar-SA"/>
        </a:p>
      </dgm:t>
    </dgm:pt>
    <dgm:pt modelId="{17888DB6-95C3-4BF4-9B58-1DC1BEB98039}" type="pres">
      <dgm:prSet presAssocID="{FBBBACF5-5D79-48D2-AC97-C1C62D9E9FF8}" presName="vertSpace3" presStyleLbl="node1" presStyleIdx="1" presStyleCnt="3"/>
      <dgm:spPr/>
      <dgm:t>
        <a:bodyPr/>
        <a:lstStyle/>
        <a:p>
          <a:pPr rtl="1"/>
          <a:endParaRPr lang="ar-SA"/>
        </a:p>
      </dgm:t>
    </dgm:pt>
    <dgm:pt modelId="{03A7F396-3240-41E3-8C47-6B2CEF1B531F}" type="pres">
      <dgm:prSet presAssocID="{FBBBACF5-5D79-48D2-AC97-C1C62D9E9FF8}" presName="circle3" presStyleLbl="node1" presStyleIdx="2" presStyleCnt="3"/>
      <dgm:spPr/>
      <dgm:t>
        <a:bodyPr/>
        <a:lstStyle/>
        <a:p>
          <a:pPr rtl="1"/>
          <a:endParaRPr lang="ar-SA"/>
        </a:p>
      </dgm:t>
    </dgm:pt>
    <dgm:pt modelId="{127E1CA4-FFBA-4190-9F29-C8675ECCDE62}" type="pres">
      <dgm:prSet presAssocID="{FBBBACF5-5D79-48D2-AC97-C1C62D9E9FF8}" presName="rect3" presStyleLbl="alignAcc1" presStyleIdx="2" presStyleCnt="3"/>
      <dgm:spPr/>
      <dgm:t>
        <a:bodyPr/>
        <a:lstStyle/>
        <a:p>
          <a:pPr rtl="1"/>
          <a:endParaRPr lang="ar-SA"/>
        </a:p>
      </dgm:t>
    </dgm:pt>
    <dgm:pt modelId="{50827BDF-5D79-472A-8951-AB3B6CE74BAD}" type="pres">
      <dgm:prSet presAssocID="{6184369C-1201-4380-B6B5-363B67B2C6A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E46C797-E506-4257-8D29-189675F154F2}" type="pres">
      <dgm:prSet presAssocID="{795CCC03-3003-41C3-8CE1-D09F08CFF9B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C20540B-0163-4C5E-AD1E-59ABFEB62620}" type="pres">
      <dgm:prSet presAssocID="{FBBBACF5-5D79-48D2-AC97-C1C62D9E9FF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6DBB90A-4DAE-425C-8418-835760FA2CD8}" srcId="{566724E1-63D5-4ACE-B4EA-9AC3EF2710FD}" destId="{6184369C-1201-4380-B6B5-363B67B2C6A1}" srcOrd="0" destOrd="0" parTransId="{5BD663AB-EF4B-4BDC-A8F8-96D45B968167}" sibTransId="{3FD75D2E-D1C6-42BB-979D-C7078409DD8C}"/>
    <dgm:cxn modelId="{D24B25C5-8B25-42FF-ADF7-955B5A05C674}" type="presOf" srcId="{FBBBACF5-5D79-48D2-AC97-C1C62D9E9FF8}" destId="{127E1CA4-FFBA-4190-9F29-C8675ECCDE62}" srcOrd="0" destOrd="0" presId="urn:microsoft.com/office/officeart/2005/8/layout/target3"/>
    <dgm:cxn modelId="{F56E2BBB-64BC-4B22-BB86-3015ACE7D9EF}" srcId="{566724E1-63D5-4ACE-B4EA-9AC3EF2710FD}" destId="{FBBBACF5-5D79-48D2-AC97-C1C62D9E9FF8}" srcOrd="2" destOrd="0" parTransId="{AD774B64-CBD0-448B-970A-2049BFE76B5D}" sibTransId="{58E81A9F-D3A7-4341-B760-0A95BCF7A6D9}"/>
    <dgm:cxn modelId="{22B53671-4264-41ED-BF9B-5655D5918B07}" type="presOf" srcId="{6184369C-1201-4380-B6B5-363B67B2C6A1}" destId="{FA4C56E7-DD5F-446A-9301-88F50DF21BAA}" srcOrd="0" destOrd="0" presId="urn:microsoft.com/office/officeart/2005/8/layout/target3"/>
    <dgm:cxn modelId="{47089935-B5BC-45B6-9EBF-1C9EC0E40F16}" type="presOf" srcId="{566724E1-63D5-4ACE-B4EA-9AC3EF2710FD}" destId="{11B9DF1C-F257-4B4E-9F4B-3AADE3E4AA85}" srcOrd="0" destOrd="0" presId="urn:microsoft.com/office/officeart/2005/8/layout/target3"/>
    <dgm:cxn modelId="{2CCDB1E2-DC53-451A-BFE5-BFBAFF56DDE3}" type="presOf" srcId="{FBBBACF5-5D79-48D2-AC97-C1C62D9E9FF8}" destId="{BC20540B-0163-4C5E-AD1E-59ABFEB62620}" srcOrd="1" destOrd="0" presId="urn:microsoft.com/office/officeart/2005/8/layout/target3"/>
    <dgm:cxn modelId="{06D72F39-E92B-4E1D-8AEB-2231DBA49320}" type="presOf" srcId="{6184369C-1201-4380-B6B5-363B67B2C6A1}" destId="{50827BDF-5D79-472A-8951-AB3B6CE74BAD}" srcOrd="1" destOrd="0" presId="urn:microsoft.com/office/officeart/2005/8/layout/target3"/>
    <dgm:cxn modelId="{8051801B-B340-4375-97A9-CCD38BDEC043}" type="presOf" srcId="{795CCC03-3003-41C3-8CE1-D09F08CFF9BD}" destId="{50D2802C-DF3B-4C3D-904C-85B46EA12853}" srcOrd="0" destOrd="0" presId="urn:microsoft.com/office/officeart/2005/8/layout/target3"/>
    <dgm:cxn modelId="{B7695E27-7D65-4D0B-A547-877D2E02122F}" type="presOf" srcId="{795CCC03-3003-41C3-8CE1-D09F08CFF9BD}" destId="{EE46C797-E506-4257-8D29-189675F154F2}" srcOrd="1" destOrd="0" presId="urn:microsoft.com/office/officeart/2005/8/layout/target3"/>
    <dgm:cxn modelId="{7288A9FA-BDF5-41B0-B388-22AFA8F2A916}" srcId="{566724E1-63D5-4ACE-B4EA-9AC3EF2710FD}" destId="{795CCC03-3003-41C3-8CE1-D09F08CFF9BD}" srcOrd="1" destOrd="0" parTransId="{C6FDD664-79B3-4C49-B6DD-27B27B2DD68C}" sibTransId="{C3B9B7D9-4294-48E4-B7EC-DFC24328B520}"/>
    <dgm:cxn modelId="{878DA6B0-98B9-4A2A-8A54-23C98AC65825}" type="presParOf" srcId="{11B9DF1C-F257-4B4E-9F4B-3AADE3E4AA85}" destId="{2C104CDF-249D-4BED-802C-C5E6892C5DD5}" srcOrd="0" destOrd="0" presId="urn:microsoft.com/office/officeart/2005/8/layout/target3"/>
    <dgm:cxn modelId="{7F7A3795-CEAB-4A03-94CD-F2DCE21FE47C}" type="presParOf" srcId="{11B9DF1C-F257-4B4E-9F4B-3AADE3E4AA85}" destId="{A8C6A10C-319D-4CE7-B2E5-9B1C37EB9CD6}" srcOrd="1" destOrd="0" presId="urn:microsoft.com/office/officeart/2005/8/layout/target3"/>
    <dgm:cxn modelId="{4AC309A7-7CA1-4C05-9C0B-27E17FE8478F}" type="presParOf" srcId="{11B9DF1C-F257-4B4E-9F4B-3AADE3E4AA85}" destId="{FA4C56E7-DD5F-446A-9301-88F50DF21BAA}" srcOrd="2" destOrd="0" presId="urn:microsoft.com/office/officeart/2005/8/layout/target3"/>
    <dgm:cxn modelId="{C97FA3D2-ECE7-41BE-A741-154530F0D068}" type="presParOf" srcId="{11B9DF1C-F257-4B4E-9F4B-3AADE3E4AA85}" destId="{C4AD2DC3-D15F-4E54-8C1A-611BA2969136}" srcOrd="3" destOrd="0" presId="urn:microsoft.com/office/officeart/2005/8/layout/target3"/>
    <dgm:cxn modelId="{53722446-A53A-46EE-8D02-7CBE50B80070}" type="presParOf" srcId="{11B9DF1C-F257-4B4E-9F4B-3AADE3E4AA85}" destId="{1116CCA4-9ACA-4777-83BE-109A21067905}" srcOrd="4" destOrd="0" presId="urn:microsoft.com/office/officeart/2005/8/layout/target3"/>
    <dgm:cxn modelId="{8E770672-68F9-4EB6-BFB7-E269BF906733}" type="presParOf" srcId="{11B9DF1C-F257-4B4E-9F4B-3AADE3E4AA85}" destId="{50D2802C-DF3B-4C3D-904C-85B46EA12853}" srcOrd="5" destOrd="0" presId="urn:microsoft.com/office/officeart/2005/8/layout/target3"/>
    <dgm:cxn modelId="{B6FCCAD0-88E0-4A7C-84CE-379EF810EAA9}" type="presParOf" srcId="{11B9DF1C-F257-4B4E-9F4B-3AADE3E4AA85}" destId="{17888DB6-95C3-4BF4-9B58-1DC1BEB98039}" srcOrd="6" destOrd="0" presId="urn:microsoft.com/office/officeart/2005/8/layout/target3"/>
    <dgm:cxn modelId="{CF6F1667-2096-4C5F-A11C-37AF5BF479FB}" type="presParOf" srcId="{11B9DF1C-F257-4B4E-9F4B-3AADE3E4AA85}" destId="{03A7F396-3240-41E3-8C47-6B2CEF1B531F}" srcOrd="7" destOrd="0" presId="urn:microsoft.com/office/officeart/2005/8/layout/target3"/>
    <dgm:cxn modelId="{8EF529AD-B279-417E-B8B1-061A6A4C2BA7}" type="presParOf" srcId="{11B9DF1C-F257-4B4E-9F4B-3AADE3E4AA85}" destId="{127E1CA4-FFBA-4190-9F29-C8675ECCDE62}" srcOrd="8" destOrd="0" presId="urn:microsoft.com/office/officeart/2005/8/layout/target3"/>
    <dgm:cxn modelId="{6CF071AC-2E2D-427A-A31F-576C230A8EC8}" type="presParOf" srcId="{11B9DF1C-F257-4B4E-9F4B-3AADE3E4AA85}" destId="{50827BDF-5D79-472A-8951-AB3B6CE74BAD}" srcOrd="9" destOrd="0" presId="urn:microsoft.com/office/officeart/2005/8/layout/target3"/>
    <dgm:cxn modelId="{D81B120F-266A-4DA6-89FC-6F829DF5DEBD}" type="presParOf" srcId="{11B9DF1C-F257-4B4E-9F4B-3AADE3E4AA85}" destId="{EE46C797-E506-4257-8D29-189675F154F2}" srcOrd="10" destOrd="0" presId="urn:microsoft.com/office/officeart/2005/8/layout/target3"/>
    <dgm:cxn modelId="{D2B1638B-2F1C-4C90-89F3-CCD235E29329}" type="presParOf" srcId="{11B9DF1C-F257-4B4E-9F4B-3AADE3E4AA85}" destId="{BC20540B-0163-4C5E-AD1E-59ABFEB62620}" srcOrd="11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F60105D-C85D-43BE-B807-4FA8708B79BE}" type="doc">
      <dgm:prSet loTypeId="urn:microsoft.com/office/officeart/2009/3/layout/RandomtoResultProcess" loCatId="process" qsTypeId="urn:microsoft.com/office/officeart/2005/8/quickstyle/3d9" qsCatId="3D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5127F3EE-6925-4524-A7F6-BB606F8A2AB2}">
      <dgm:prSet/>
      <dgm:spPr/>
      <dgm:t>
        <a:bodyPr/>
        <a:lstStyle/>
        <a:p>
          <a:pPr rtl="0"/>
          <a:r>
            <a:rPr lang="ar-SA" dirty="0" smtClean="0">
              <a:solidFill>
                <a:schemeClr val="bg1"/>
              </a:solidFill>
            </a:rPr>
            <a:t>شكراً لاستماعكم</a:t>
          </a:r>
          <a:endParaRPr lang="en-US" dirty="0">
            <a:solidFill>
              <a:schemeClr val="bg1"/>
            </a:solidFill>
          </a:endParaRPr>
        </a:p>
      </dgm:t>
    </dgm:pt>
    <dgm:pt modelId="{3A82B1CC-2753-4AEB-A86E-A0E6A4FDC8B4}" type="parTrans" cxnId="{42C06515-734B-4B57-8C5B-C0EBBBAA7E64}">
      <dgm:prSet/>
      <dgm:spPr/>
      <dgm:t>
        <a:bodyPr/>
        <a:lstStyle/>
        <a:p>
          <a:endParaRPr lang="en-US"/>
        </a:p>
      </dgm:t>
    </dgm:pt>
    <dgm:pt modelId="{E63DF7CC-A740-4900-AD50-E7B603DCF6AE}" type="sibTrans" cxnId="{42C06515-734B-4B57-8C5B-C0EBBBAA7E64}">
      <dgm:prSet/>
      <dgm:spPr/>
      <dgm:t>
        <a:bodyPr/>
        <a:lstStyle/>
        <a:p>
          <a:endParaRPr lang="en-US"/>
        </a:p>
      </dgm:t>
    </dgm:pt>
    <dgm:pt modelId="{1C7F2F16-52B1-48E3-8A9C-39456770D779}" type="pres">
      <dgm:prSet presAssocID="{0F60105D-C85D-43BE-B807-4FA8708B79BE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9A637F7-DBBD-4E68-81D9-E7DC49E4827F}" type="pres">
      <dgm:prSet presAssocID="{5127F3EE-6925-4524-A7F6-BB606F8A2AB2}" presName="chaos" presStyleCnt="0"/>
      <dgm:spPr/>
      <dgm:t>
        <a:bodyPr/>
        <a:lstStyle/>
        <a:p>
          <a:pPr rtl="1"/>
          <a:endParaRPr lang="ar-SA"/>
        </a:p>
      </dgm:t>
    </dgm:pt>
    <dgm:pt modelId="{77701704-2AEE-46D1-B88F-60D747C42413}" type="pres">
      <dgm:prSet presAssocID="{5127F3EE-6925-4524-A7F6-BB606F8A2AB2}" presName="parTx1" presStyleLbl="revTx" presStyleIdx="0" presStyleCnt="1"/>
      <dgm:spPr/>
      <dgm:t>
        <a:bodyPr/>
        <a:lstStyle/>
        <a:p>
          <a:endParaRPr lang="en-US"/>
        </a:p>
      </dgm:t>
    </dgm:pt>
    <dgm:pt modelId="{9B3F1B22-9EE6-4567-9811-15610D20BF01}" type="pres">
      <dgm:prSet presAssocID="{5127F3EE-6925-4524-A7F6-BB606F8A2AB2}" presName="c1" presStyleLbl="node1" presStyleIdx="0" presStyleCnt="18"/>
      <dgm:spPr/>
      <dgm:t>
        <a:bodyPr/>
        <a:lstStyle/>
        <a:p>
          <a:pPr rtl="1"/>
          <a:endParaRPr lang="ar-SA"/>
        </a:p>
      </dgm:t>
    </dgm:pt>
    <dgm:pt modelId="{688CDCEB-FCC8-4C49-BE46-1F61FDFF2A91}" type="pres">
      <dgm:prSet presAssocID="{5127F3EE-6925-4524-A7F6-BB606F8A2AB2}" presName="c2" presStyleLbl="node1" presStyleIdx="1" presStyleCnt="18"/>
      <dgm:spPr/>
      <dgm:t>
        <a:bodyPr/>
        <a:lstStyle/>
        <a:p>
          <a:pPr rtl="1"/>
          <a:endParaRPr lang="ar-SA"/>
        </a:p>
      </dgm:t>
    </dgm:pt>
    <dgm:pt modelId="{18E14BF7-6A90-4DB5-840A-E3F659A8A425}" type="pres">
      <dgm:prSet presAssocID="{5127F3EE-6925-4524-A7F6-BB606F8A2AB2}" presName="c3" presStyleLbl="node1" presStyleIdx="2" presStyleCnt="18"/>
      <dgm:spPr/>
      <dgm:t>
        <a:bodyPr/>
        <a:lstStyle/>
        <a:p>
          <a:pPr rtl="1"/>
          <a:endParaRPr lang="ar-SA"/>
        </a:p>
      </dgm:t>
    </dgm:pt>
    <dgm:pt modelId="{2A8ABCF9-BE94-420A-9469-2441D526FCDF}" type="pres">
      <dgm:prSet presAssocID="{5127F3EE-6925-4524-A7F6-BB606F8A2AB2}" presName="c4" presStyleLbl="node1" presStyleIdx="3" presStyleCnt="18"/>
      <dgm:spPr/>
      <dgm:t>
        <a:bodyPr/>
        <a:lstStyle/>
        <a:p>
          <a:pPr rtl="1"/>
          <a:endParaRPr lang="ar-SA"/>
        </a:p>
      </dgm:t>
    </dgm:pt>
    <dgm:pt modelId="{6F63BF0D-315C-4DBE-89B4-C292DD94700C}" type="pres">
      <dgm:prSet presAssocID="{5127F3EE-6925-4524-A7F6-BB606F8A2AB2}" presName="c5" presStyleLbl="node1" presStyleIdx="4" presStyleCnt="18"/>
      <dgm:spPr/>
      <dgm:t>
        <a:bodyPr/>
        <a:lstStyle/>
        <a:p>
          <a:pPr rtl="1"/>
          <a:endParaRPr lang="ar-SA"/>
        </a:p>
      </dgm:t>
    </dgm:pt>
    <dgm:pt modelId="{17A999D7-E5A0-47AE-8415-18AEF22C1B96}" type="pres">
      <dgm:prSet presAssocID="{5127F3EE-6925-4524-A7F6-BB606F8A2AB2}" presName="c6" presStyleLbl="node1" presStyleIdx="5" presStyleCnt="18"/>
      <dgm:spPr/>
      <dgm:t>
        <a:bodyPr/>
        <a:lstStyle/>
        <a:p>
          <a:pPr rtl="1"/>
          <a:endParaRPr lang="ar-SA"/>
        </a:p>
      </dgm:t>
    </dgm:pt>
    <dgm:pt modelId="{71ED8397-C92A-4088-B45D-522BAEC5C41F}" type="pres">
      <dgm:prSet presAssocID="{5127F3EE-6925-4524-A7F6-BB606F8A2AB2}" presName="c7" presStyleLbl="node1" presStyleIdx="6" presStyleCnt="18"/>
      <dgm:spPr/>
      <dgm:t>
        <a:bodyPr/>
        <a:lstStyle/>
        <a:p>
          <a:pPr rtl="1"/>
          <a:endParaRPr lang="ar-SA"/>
        </a:p>
      </dgm:t>
    </dgm:pt>
    <dgm:pt modelId="{B6EABBDE-29F1-4CB9-9444-7F43B3183C42}" type="pres">
      <dgm:prSet presAssocID="{5127F3EE-6925-4524-A7F6-BB606F8A2AB2}" presName="c8" presStyleLbl="node1" presStyleIdx="7" presStyleCnt="18"/>
      <dgm:spPr/>
      <dgm:t>
        <a:bodyPr/>
        <a:lstStyle/>
        <a:p>
          <a:pPr rtl="1"/>
          <a:endParaRPr lang="ar-SA"/>
        </a:p>
      </dgm:t>
    </dgm:pt>
    <dgm:pt modelId="{DCA0C920-FEBE-4BCB-8586-9CF3DE4D046A}" type="pres">
      <dgm:prSet presAssocID="{5127F3EE-6925-4524-A7F6-BB606F8A2AB2}" presName="c9" presStyleLbl="node1" presStyleIdx="8" presStyleCnt="18"/>
      <dgm:spPr/>
      <dgm:t>
        <a:bodyPr/>
        <a:lstStyle/>
        <a:p>
          <a:pPr rtl="1"/>
          <a:endParaRPr lang="ar-SA"/>
        </a:p>
      </dgm:t>
    </dgm:pt>
    <dgm:pt modelId="{66581FE8-901E-40A1-83A6-2AAFA4119BF3}" type="pres">
      <dgm:prSet presAssocID="{5127F3EE-6925-4524-A7F6-BB606F8A2AB2}" presName="c10" presStyleLbl="node1" presStyleIdx="9" presStyleCnt="18" custLinFactNeighborX="-7854" custLinFactNeighborY="-33616"/>
      <dgm:spPr/>
      <dgm:t>
        <a:bodyPr/>
        <a:lstStyle/>
        <a:p>
          <a:pPr rtl="1"/>
          <a:endParaRPr lang="ar-SA"/>
        </a:p>
      </dgm:t>
    </dgm:pt>
    <dgm:pt modelId="{B6BF72D0-298F-41A9-93AA-8075293A663C}" type="pres">
      <dgm:prSet presAssocID="{5127F3EE-6925-4524-A7F6-BB606F8A2AB2}" presName="c11" presStyleLbl="node1" presStyleIdx="10" presStyleCnt="18"/>
      <dgm:spPr/>
      <dgm:t>
        <a:bodyPr/>
        <a:lstStyle/>
        <a:p>
          <a:pPr rtl="1"/>
          <a:endParaRPr lang="ar-SA"/>
        </a:p>
      </dgm:t>
    </dgm:pt>
    <dgm:pt modelId="{853E2C33-878B-4ED2-AC64-68572FA6F7B6}" type="pres">
      <dgm:prSet presAssocID="{5127F3EE-6925-4524-A7F6-BB606F8A2AB2}" presName="c12" presStyleLbl="node1" presStyleIdx="11" presStyleCnt="18"/>
      <dgm:spPr/>
      <dgm:t>
        <a:bodyPr/>
        <a:lstStyle/>
        <a:p>
          <a:pPr rtl="1"/>
          <a:endParaRPr lang="ar-SA"/>
        </a:p>
      </dgm:t>
    </dgm:pt>
    <dgm:pt modelId="{8D8108B2-B6CD-47DE-9065-401BE4296088}" type="pres">
      <dgm:prSet presAssocID="{5127F3EE-6925-4524-A7F6-BB606F8A2AB2}" presName="c13" presStyleLbl="node1" presStyleIdx="12" presStyleCnt="18"/>
      <dgm:spPr/>
      <dgm:t>
        <a:bodyPr/>
        <a:lstStyle/>
        <a:p>
          <a:pPr rtl="1"/>
          <a:endParaRPr lang="ar-SA"/>
        </a:p>
      </dgm:t>
    </dgm:pt>
    <dgm:pt modelId="{BEB5601C-8970-4973-9125-2D1657FFD6CB}" type="pres">
      <dgm:prSet presAssocID="{5127F3EE-6925-4524-A7F6-BB606F8A2AB2}" presName="c14" presStyleLbl="node1" presStyleIdx="13" presStyleCnt="18"/>
      <dgm:spPr/>
      <dgm:t>
        <a:bodyPr/>
        <a:lstStyle/>
        <a:p>
          <a:pPr rtl="1"/>
          <a:endParaRPr lang="ar-SA"/>
        </a:p>
      </dgm:t>
    </dgm:pt>
    <dgm:pt modelId="{C8C120C4-F8AC-45DC-A252-FAD61C6FA648}" type="pres">
      <dgm:prSet presAssocID="{5127F3EE-6925-4524-A7F6-BB606F8A2AB2}" presName="c15" presStyleLbl="node1" presStyleIdx="14" presStyleCnt="18"/>
      <dgm:spPr/>
      <dgm:t>
        <a:bodyPr/>
        <a:lstStyle/>
        <a:p>
          <a:pPr rtl="1"/>
          <a:endParaRPr lang="ar-SA"/>
        </a:p>
      </dgm:t>
    </dgm:pt>
    <dgm:pt modelId="{7E821355-8600-437B-A097-A8AB46AB3456}" type="pres">
      <dgm:prSet presAssocID="{5127F3EE-6925-4524-A7F6-BB606F8A2AB2}" presName="c16" presStyleLbl="node1" presStyleIdx="15" presStyleCnt="18"/>
      <dgm:spPr/>
      <dgm:t>
        <a:bodyPr/>
        <a:lstStyle/>
        <a:p>
          <a:pPr rtl="1"/>
          <a:endParaRPr lang="ar-SA"/>
        </a:p>
      </dgm:t>
    </dgm:pt>
    <dgm:pt modelId="{6CFC378E-086C-4DD7-9591-701F0C82D773}" type="pres">
      <dgm:prSet presAssocID="{5127F3EE-6925-4524-A7F6-BB606F8A2AB2}" presName="c17" presStyleLbl="node1" presStyleIdx="16" presStyleCnt="18"/>
      <dgm:spPr/>
      <dgm:t>
        <a:bodyPr/>
        <a:lstStyle/>
        <a:p>
          <a:pPr rtl="1"/>
          <a:endParaRPr lang="ar-SA"/>
        </a:p>
      </dgm:t>
    </dgm:pt>
    <dgm:pt modelId="{ECF3C98E-45C6-472A-89DD-7D55A33D62BF}" type="pres">
      <dgm:prSet presAssocID="{5127F3EE-6925-4524-A7F6-BB606F8A2AB2}" presName="c18" presStyleLbl="node1" presStyleIdx="17" presStyleCnt="18"/>
      <dgm:spPr/>
      <dgm:t>
        <a:bodyPr/>
        <a:lstStyle/>
        <a:p>
          <a:pPr rtl="1"/>
          <a:endParaRPr lang="ar-SA"/>
        </a:p>
      </dgm:t>
    </dgm:pt>
  </dgm:ptLst>
  <dgm:cxnLst>
    <dgm:cxn modelId="{71535972-099D-4EA3-B117-4491F1C691F2}" type="presOf" srcId="{5127F3EE-6925-4524-A7F6-BB606F8A2AB2}" destId="{77701704-2AEE-46D1-B88F-60D747C42413}" srcOrd="0" destOrd="0" presId="urn:microsoft.com/office/officeart/2009/3/layout/RandomtoResultProcess"/>
    <dgm:cxn modelId="{42C06515-734B-4B57-8C5B-C0EBBBAA7E64}" srcId="{0F60105D-C85D-43BE-B807-4FA8708B79BE}" destId="{5127F3EE-6925-4524-A7F6-BB606F8A2AB2}" srcOrd="0" destOrd="0" parTransId="{3A82B1CC-2753-4AEB-A86E-A0E6A4FDC8B4}" sibTransId="{E63DF7CC-A740-4900-AD50-E7B603DCF6AE}"/>
    <dgm:cxn modelId="{5FA639CD-C425-419E-BE3C-EDED39DE38C4}" type="presOf" srcId="{0F60105D-C85D-43BE-B807-4FA8708B79BE}" destId="{1C7F2F16-52B1-48E3-8A9C-39456770D779}" srcOrd="0" destOrd="0" presId="urn:microsoft.com/office/officeart/2009/3/layout/RandomtoResultProcess"/>
    <dgm:cxn modelId="{6F6AEDB1-19E9-4B6B-AA8E-7DB7DAFA1095}" type="presParOf" srcId="{1C7F2F16-52B1-48E3-8A9C-39456770D779}" destId="{89A637F7-DBBD-4E68-81D9-E7DC49E4827F}" srcOrd="0" destOrd="0" presId="urn:microsoft.com/office/officeart/2009/3/layout/RandomtoResultProcess"/>
    <dgm:cxn modelId="{76540FBB-7F79-4132-B564-593F2C6B470D}" type="presParOf" srcId="{89A637F7-DBBD-4E68-81D9-E7DC49E4827F}" destId="{77701704-2AEE-46D1-B88F-60D747C42413}" srcOrd="0" destOrd="0" presId="urn:microsoft.com/office/officeart/2009/3/layout/RandomtoResultProcess"/>
    <dgm:cxn modelId="{76017CCF-E12C-4756-A366-DD71363816C3}" type="presParOf" srcId="{89A637F7-DBBD-4E68-81D9-E7DC49E4827F}" destId="{9B3F1B22-9EE6-4567-9811-15610D20BF01}" srcOrd="1" destOrd="0" presId="urn:microsoft.com/office/officeart/2009/3/layout/RandomtoResultProcess"/>
    <dgm:cxn modelId="{F6F429AE-EA6C-42DD-AEE5-3320B169BC96}" type="presParOf" srcId="{89A637F7-DBBD-4E68-81D9-E7DC49E4827F}" destId="{688CDCEB-FCC8-4C49-BE46-1F61FDFF2A91}" srcOrd="2" destOrd="0" presId="urn:microsoft.com/office/officeart/2009/3/layout/RandomtoResultProcess"/>
    <dgm:cxn modelId="{20263A03-3844-4ECF-9580-6E0607385B51}" type="presParOf" srcId="{89A637F7-DBBD-4E68-81D9-E7DC49E4827F}" destId="{18E14BF7-6A90-4DB5-840A-E3F659A8A425}" srcOrd="3" destOrd="0" presId="urn:microsoft.com/office/officeart/2009/3/layout/RandomtoResultProcess"/>
    <dgm:cxn modelId="{01CF4A07-2F32-408D-AFCB-92AEC9E6E9E7}" type="presParOf" srcId="{89A637F7-DBBD-4E68-81D9-E7DC49E4827F}" destId="{2A8ABCF9-BE94-420A-9469-2441D526FCDF}" srcOrd="4" destOrd="0" presId="urn:microsoft.com/office/officeart/2009/3/layout/RandomtoResultProcess"/>
    <dgm:cxn modelId="{F5D489DC-6C20-42FB-AF79-F22CD7E451AD}" type="presParOf" srcId="{89A637F7-DBBD-4E68-81D9-E7DC49E4827F}" destId="{6F63BF0D-315C-4DBE-89B4-C292DD94700C}" srcOrd="5" destOrd="0" presId="urn:microsoft.com/office/officeart/2009/3/layout/RandomtoResultProcess"/>
    <dgm:cxn modelId="{D9B7FC9E-0FF4-4088-8559-2E3DC66EA3C3}" type="presParOf" srcId="{89A637F7-DBBD-4E68-81D9-E7DC49E4827F}" destId="{17A999D7-E5A0-47AE-8415-18AEF22C1B96}" srcOrd="6" destOrd="0" presId="urn:microsoft.com/office/officeart/2009/3/layout/RandomtoResultProcess"/>
    <dgm:cxn modelId="{6AC9A434-0410-4331-8DCC-F5CCE7CCAB5F}" type="presParOf" srcId="{89A637F7-DBBD-4E68-81D9-E7DC49E4827F}" destId="{71ED8397-C92A-4088-B45D-522BAEC5C41F}" srcOrd="7" destOrd="0" presId="urn:microsoft.com/office/officeart/2009/3/layout/RandomtoResultProcess"/>
    <dgm:cxn modelId="{AA19BCB7-FDF9-405D-8DA5-4519D36571D5}" type="presParOf" srcId="{89A637F7-DBBD-4E68-81D9-E7DC49E4827F}" destId="{B6EABBDE-29F1-4CB9-9444-7F43B3183C42}" srcOrd="8" destOrd="0" presId="urn:microsoft.com/office/officeart/2009/3/layout/RandomtoResultProcess"/>
    <dgm:cxn modelId="{894F4AFB-2B6C-48D2-B926-E3D73446563A}" type="presParOf" srcId="{89A637F7-DBBD-4E68-81D9-E7DC49E4827F}" destId="{DCA0C920-FEBE-4BCB-8586-9CF3DE4D046A}" srcOrd="9" destOrd="0" presId="urn:microsoft.com/office/officeart/2009/3/layout/RandomtoResultProcess"/>
    <dgm:cxn modelId="{43CA666E-C67D-4B75-A568-7E291B15322E}" type="presParOf" srcId="{89A637F7-DBBD-4E68-81D9-E7DC49E4827F}" destId="{66581FE8-901E-40A1-83A6-2AAFA4119BF3}" srcOrd="10" destOrd="0" presId="urn:microsoft.com/office/officeart/2009/3/layout/RandomtoResultProcess"/>
    <dgm:cxn modelId="{596F3DFA-C77D-4E82-8699-9663CC6DED7D}" type="presParOf" srcId="{89A637F7-DBBD-4E68-81D9-E7DC49E4827F}" destId="{B6BF72D0-298F-41A9-93AA-8075293A663C}" srcOrd="11" destOrd="0" presId="urn:microsoft.com/office/officeart/2009/3/layout/RandomtoResultProcess"/>
    <dgm:cxn modelId="{2E008091-C966-4058-8B75-AC89A3903505}" type="presParOf" srcId="{89A637F7-DBBD-4E68-81D9-E7DC49E4827F}" destId="{853E2C33-878B-4ED2-AC64-68572FA6F7B6}" srcOrd="12" destOrd="0" presId="urn:microsoft.com/office/officeart/2009/3/layout/RandomtoResultProcess"/>
    <dgm:cxn modelId="{0C51CCB4-2E3C-4A20-A2C9-F0A085007127}" type="presParOf" srcId="{89A637F7-DBBD-4E68-81D9-E7DC49E4827F}" destId="{8D8108B2-B6CD-47DE-9065-401BE4296088}" srcOrd="13" destOrd="0" presId="urn:microsoft.com/office/officeart/2009/3/layout/RandomtoResultProcess"/>
    <dgm:cxn modelId="{832F28F8-F29F-4597-BC2C-39D0A950795B}" type="presParOf" srcId="{89A637F7-DBBD-4E68-81D9-E7DC49E4827F}" destId="{BEB5601C-8970-4973-9125-2D1657FFD6CB}" srcOrd="14" destOrd="0" presId="urn:microsoft.com/office/officeart/2009/3/layout/RandomtoResultProcess"/>
    <dgm:cxn modelId="{20D03EEF-B88E-499A-8117-7FA559E523E9}" type="presParOf" srcId="{89A637F7-DBBD-4E68-81D9-E7DC49E4827F}" destId="{C8C120C4-F8AC-45DC-A252-FAD61C6FA648}" srcOrd="15" destOrd="0" presId="urn:microsoft.com/office/officeart/2009/3/layout/RandomtoResultProcess"/>
    <dgm:cxn modelId="{58F25AE1-C2CB-4FFE-988E-72CCE55FA55F}" type="presParOf" srcId="{89A637F7-DBBD-4E68-81D9-E7DC49E4827F}" destId="{7E821355-8600-437B-A097-A8AB46AB3456}" srcOrd="16" destOrd="0" presId="urn:microsoft.com/office/officeart/2009/3/layout/RandomtoResultProcess"/>
    <dgm:cxn modelId="{44B12029-E50B-4822-B754-4C7C6F687EA9}" type="presParOf" srcId="{89A637F7-DBBD-4E68-81D9-E7DC49E4827F}" destId="{6CFC378E-086C-4DD7-9591-701F0C82D773}" srcOrd="17" destOrd="0" presId="urn:microsoft.com/office/officeart/2009/3/layout/RandomtoResultProcess"/>
    <dgm:cxn modelId="{31EB4D6E-70C0-4FCF-8166-20BEF08E38D6}" type="presParOf" srcId="{89A637F7-DBBD-4E68-81D9-E7DC49E4827F}" destId="{ECF3C98E-45C6-472A-89DD-7D55A33D62BF}" srcOrd="18" destOrd="0" presId="urn:microsoft.com/office/officeart/2009/3/layout/RandomtoResult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42352B-C077-492E-B88B-067F980D9AAF}" type="doc">
      <dgm:prSet loTypeId="urn:microsoft.com/office/officeart/2005/8/layout/pyramid2" loCatId="pyramid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3D90AF-5C4F-40F2-80A6-1ED06FDB5780}">
      <dgm:prSet custT="1"/>
      <dgm:spPr/>
      <dgm:t>
        <a:bodyPr/>
        <a:lstStyle/>
        <a:p>
          <a:pPr rtl="1"/>
          <a:r>
            <a:rPr lang="ar-SA" sz="1800" b="1" dirty="0" smtClean="0"/>
            <a:t>1- تطبيق و ربط المعلومات التي تم دراستها في المساقات المختلفة</a:t>
          </a:r>
          <a:endParaRPr lang="en-US" sz="1800" dirty="0"/>
        </a:p>
      </dgm:t>
    </dgm:pt>
    <dgm:pt modelId="{AFCABBA5-01F8-40D7-A941-0467B20C71BF}" type="parTrans" cxnId="{7BFCB6C2-22FE-40DF-90AC-A534F0FB40BA}">
      <dgm:prSet/>
      <dgm:spPr/>
      <dgm:t>
        <a:bodyPr/>
        <a:lstStyle/>
        <a:p>
          <a:endParaRPr lang="en-US"/>
        </a:p>
      </dgm:t>
    </dgm:pt>
    <dgm:pt modelId="{B732C7D6-6325-490D-88AA-0264A2BD9346}" type="sibTrans" cxnId="{7BFCB6C2-22FE-40DF-90AC-A534F0FB40BA}">
      <dgm:prSet/>
      <dgm:spPr/>
      <dgm:t>
        <a:bodyPr/>
        <a:lstStyle/>
        <a:p>
          <a:endParaRPr lang="en-US"/>
        </a:p>
      </dgm:t>
    </dgm:pt>
    <dgm:pt modelId="{52D8EFE1-C9E3-4F96-84B6-C9B28B6C3773}">
      <dgm:prSet custT="1"/>
      <dgm:spPr/>
      <dgm:t>
        <a:bodyPr/>
        <a:lstStyle/>
        <a:p>
          <a:pPr rtl="1"/>
          <a:r>
            <a:rPr lang="ar-SA" sz="1800" b="1" dirty="0" smtClean="0"/>
            <a:t>2-  القدرة على اختيار النظام الإنشائي الأنسب للمشاريع المختلفة</a:t>
          </a:r>
          <a:endParaRPr lang="en-US" sz="1800" dirty="0"/>
        </a:p>
      </dgm:t>
    </dgm:pt>
    <dgm:pt modelId="{48B03CE2-A227-4F8B-B48C-C7AE763546AE}" type="parTrans" cxnId="{873F7715-1582-4C6C-857C-906AA650832D}">
      <dgm:prSet/>
      <dgm:spPr/>
      <dgm:t>
        <a:bodyPr/>
        <a:lstStyle/>
        <a:p>
          <a:endParaRPr lang="en-US"/>
        </a:p>
      </dgm:t>
    </dgm:pt>
    <dgm:pt modelId="{02E38614-CB12-4506-8A74-4189E8D1B688}" type="sibTrans" cxnId="{873F7715-1582-4C6C-857C-906AA650832D}">
      <dgm:prSet/>
      <dgm:spPr/>
      <dgm:t>
        <a:bodyPr/>
        <a:lstStyle/>
        <a:p>
          <a:endParaRPr lang="en-US"/>
        </a:p>
      </dgm:t>
    </dgm:pt>
    <dgm:pt modelId="{A5937808-EC5F-4FC5-8E11-0AC6BA5617F2}">
      <dgm:prSet custT="1"/>
      <dgm:spPr/>
      <dgm:t>
        <a:bodyPr/>
        <a:lstStyle/>
        <a:p>
          <a:pPr rtl="1"/>
          <a:r>
            <a:rPr lang="ar-SA" sz="1800" b="1" dirty="0" smtClean="0"/>
            <a:t>3- القدرة على تصميم العناصر الإنشائية المختلفة ، وكذلك استخدام برامج التصميم</a:t>
          </a:r>
          <a:endParaRPr lang="en-US" sz="1800" b="1" dirty="0"/>
        </a:p>
      </dgm:t>
    </dgm:pt>
    <dgm:pt modelId="{F066EC44-5B34-481F-9D5D-60CDC8C74979}" type="parTrans" cxnId="{E2330953-D1C9-40AE-8F57-5592D4902761}">
      <dgm:prSet/>
      <dgm:spPr/>
      <dgm:t>
        <a:bodyPr/>
        <a:lstStyle/>
        <a:p>
          <a:pPr rtl="1"/>
          <a:endParaRPr lang="ar-SA"/>
        </a:p>
      </dgm:t>
    </dgm:pt>
    <dgm:pt modelId="{7081CFE0-5543-4571-AF03-A85E4B1919FF}" type="sibTrans" cxnId="{E2330953-D1C9-40AE-8F57-5592D4902761}">
      <dgm:prSet/>
      <dgm:spPr/>
      <dgm:t>
        <a:bodyPr/>
        <a:lstStyle/>
        <a:p>
          <a:pPr rtl="1"/>
          <a:endParaRPr lang="ar-SA"/>
        </a:p>
      </dgm:t>
    </dgm:pt>
    <dgm:pt modelId="{0931AC81-89C6-4C6D-81C3-FA0C09D7F2E0}" type="pres">
      <dgm:prSet presAssocID="{2142352B-C077-492E-B88B-067F980D9AA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91A9B30C-C1AC-4D2C-8489-517E7F57B2DA}" type="pres">
      <dgm:prSet presAssocID="{2142352B-C077-492E-B88B-067F980D9AAF}" presName="pyramid" presStyleLbl="node1" presStyleIdx="0" presStyleCnt="1" custAng="10800000" custFlipHor="1" custScaleX="5883" custScaleY="9764" custLinFactNeighborX="31343" custLinFactNeighborY="-8772"/>
      <dgm:spPr>
        <a:prstGeom prst="upArrow">
          <a:avLst/>
        </a:prstGeom>
      </dgm:spPr>
      <dgm:t>
        <a:bodyPr/>
        <a:lstStyle/>
        <a:p>
          <a:endParaRPr lang="en-US"/>
        </a:p>
      </dgm:t>
    </dgm:pt>
    <dgm:pt modelId="{0145C647-0ECF-4E73-B640-66B54849D249}" type="pres">
      <dgm:prSet presAssocID="{2142352B-C077-492E-B88B-067F980D9AAF}" presName="theList" presStyleCnt="0"/>
      <dgm:spPr/>
      <dgm:t>
        <a:bodyPr/>
        <a:lstStyle/>
        <a:p>
          <a:endParaRPr lang="en-US"/>
        </a:p>
      </dgm:t>
    </dgm:pt>
    <dgm:pt modelId="{0A9433A8-44E2-4A3F-AA9E-E5A2ED558D15}" type="pres">
      <dgm:prSet presAssocID="{403D90AF-5C4F-40F2-80A6-1ED06FDB5780}" presName="aNode" presStyleLbl="fgAcc1" presStyleIdx="0" presStyleCnt="3" custScaleX="239612" custScaleY="83968" custLinFactNeighborY="22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E5A42D-5158-496E-B1C8-379212B64B0C}" type="pres">
      <dgm:prSet presAssocID="{403D90AF-5C4F-40F2-80A6-1ED06FDB5780}" presName="aSpace" presStyleCnt="0"/>
      <dgm:spPr/>
      <dgm:t>
        <a:bodyPr/>
        <a:lstStyle/>
        <a:p>
          <a:endParaRPr lang="en-US"/>
        </a:p>
      </dgm:t>
    </dgm:pt>
    <dgm:pt modelId="{8CCF0188-1E4A-4CDB-8D3E-D45F06A3E565}" type="pres">
      <dgm:prSet presAssocID="{52D8EFE1-C9E3-4F96-84B6-C9B28B6C3773}" presName="aNode" presStyleLbl="fgAcc1" presStyleIdx="1" presStyleCnt="3" custScaleX="239612" custScaleY="63357" custLinFactY="9578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5ADB80-6A48-48B0-9BEE-49D63EB3A2D1}" type="pres">
      <dgm:prSet presAssocID="{52D8EFE1-C9E3-4F96-84B6-C9B28B6C3773}" presName="aSpace" presStyleCnt="0"/>
      <dgm:spPr/>
      <dgm:t>
        <a:bodyPr/>
        <a:lstStyle/>
        <a:p>
          <a:endParaRPr lang="en-US"/>
        </a:p>
      </dgm:t>
    </dgm:pt>
    <dgm:pt modelId="{B5B5D6D0-D316-4217-B345-12B78A8CCB22}" type="pres">
      <dgm:prSet presAssocID="{A5937808-EC5F-4FC5-8E11-0AC6BA5617F2}" presName="aNode" presStyleLbl="fgAcc1" presStyleIdx="2" presStyleCnt="3" custScaleX="239612" custScaleY="78543" custLinFactY="26723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B534349-3315-4E5B-A163-687298882AD8}" type="pres">
      <dgm:prSet presAssocID="{A5937808-EC5F-4FC5-8E11-0AC6BA5617F2}" presName="aSpace" presStyleCnt="0"/>
      <dgm:spPr/>
    </dgm:pt>
  </dgm:ptLst>
  <dgm:cxnLst>
    <dgm:cxn modelId="{E3238790-326D-4295-A245-B47E9579148F}" type="presOf" srcId="{2142352B-C077-492E-B88B-067F980D9AAF}" destId="{0931AC81-89C6-4C6D-81C3-FA0C09D7F2E0}" srcOrd="0" destOrd="0" presId="urn:microsoft.com/office/officeart/2005/8/layout/pyramid2"/>
    <dgm:cxn modelId="{E2330953-D1C9-40AE-8F57-5592D4902761}" srcId="{2142352B-C077-492E-B88B-067F980D9AAF}" destId="{A5937808-EC5F-4FC5-8E11-0AC6BA5617F2}" srcOrd="2" destOrd="0" parTransId="{F066EC44-5B34-481F-9D5D-60CDC8C74979}" sibTransId="{7081CFE0-5543-4571-AF03-A85E4B1919FF}"/>
    <dgm:cxn modelId="{7BFCB6C2-22FE-40DF-90AC-A534F0FB40BA}" srcId="{2142352B-C077-492E-B88B-067F980D9AAF}" destId="{403D90AF-5C4F-40F2-80A6-1ED06FDB5780}" srcOrd="0" destOrd="0" parTransId="{AFCABBA5-01F8-40D7-A941-0467B20C71BF}" sibTransId="{B732C7D6-6325-490D-88AA-0264A2BD9346}"/>
    <dgm:cxn modelId="{873F7715-1582-4C6C-857C-906AA650832D}" srcId="{2142352B-C077-492E-B88B-067F980D9AAF}" destId="{52D8EFE1-C9E3-4F96-84B6-C9B28B6C3773}" srcOrd="1" destOrd="0" parTransId="{48B03CE2-A227-4F8B-B48C-C7AE763546AE}" sibTransId="{02E38614-CB12-4506-8A74-4189E8D1B688}"/>
    <dgm:cxn modelId="{6456055C-44BF-43BA-845A-8B63B16A2F0B}" type="presOf" srcId="{52D8EFE1-C9E3-4F96-84B6-C9B28B6C3773}" destId="{8CCF0188-1E4A-4CDB-8D3E-D45F06A3E565}" srcOrd="0" destOrd="0" presId="urn:microsoft.com/office/officeart/2005/8/layout/pyramid2"/>
    <dgm:cxn modelId="{B86CB335-C67E-45D5-AE5D-ACBE27F55171}" type="presOf" srcId="{403D90AF-5C4F-40F2-80A6-1ED06FDB5780}" destId="{0A9433A8-44E2-4A3F-AA9E-E5A2ED558D15}" srcOrd="0" destOrd="0" presId="urn:microsoft.com/office/officeart/2005/8/layout/pyramid2"/>
    <dgm:cxn modelId="{AF4D3539-DE52-47C9-92F4-249E666E01FB}" type="presOf" srcId="{A5937808-EC5F-4FC5-8E11-0AC6BA5617F2}" destId="{B5B5D6D0-D316-4217-B345-12B78A8CCB22}" srcOrd="0" destOrd="0" presId="urn:microsoft.com/office/officeart/2005/8/layout/pyramid2"/>
    <dgm:cxn modelId="{30D96395-F697-4C86-AEE5-89990F9F84B5}" type="presParOf" srcId="{0931AC81-89C6-4C6D-81C3-FA0C09D7F2E0}" destId="{91A9B30C-C1AC-4D2C-8489-517E7F57B2DA}" srcOrd="0" destOrd="0" presId="urn:microsoft.com/office/officeart/2005/8/layout/pyramid2"/>
    <dgm:cxn modelId="{CFCE0A8F-25C0-4A5D-8F19-4C4FC1750C7A}" type="presParOf" srcId="{0931AC81-89C6-4C6D-81C3-FA0C09D7F2E0}" destId="{0145C647-0ECF-4E73-B640-66B54849D249}" srcOrd="1" destOrd="0" presId="urn:microsoft.com/office/officeart/2005/8/layout/pyramid2"/>
    <dgm:cxn modelId="{66372CFF-A37A-435F-8A56-448EFE074694}" type="presParOf" srcId="{0145C647-0ECF-4E73-B640-66B54849D249}" destId="{0A9433A8-44E2-4A3F-AA9E-E5A2ED558D15}" srcOrd="0" destOrd="0" presId="urn:microsoft.com/office/officeart/2005/8/layout/pyramid2"/>
    <dgm:cxn modelId="{858DE865-0A47-4D73-AFF8-86505AF0AAF6}" type="presParOf" srcId="{0145C647-0ECF-4E73-B640-66B54849D249}" destId="{4AE5A42D-5158-496E-B1C8-379212B64B0C}" srcOrd="1" destOrd="0" presId="urn:microsoft.com/office/officeart/2005/8/layout/pyramid2"/>
    <dgm:cxn modelId="{475D6D1B-8822-4E60-BD1F-06C9A00298AE}" type="presParOf" srcId="{0145C647-0ECF-4E73-B640-66B54849D249}" destId="{8CCF0188-1E4A-4CDB-8D3E-D45F06A3E565}" srcOrd="2" destOrd="0" presId="urn:microsoft.com/office/officeart/2005/8/layout/pyramid2"/>
    <dgm:cxn modelId="{A390D1F7-37B8-492A-9ACB-061BF27DED65}" type="presParOf" srcId="{0145C647-0ECF-4E73-B640-66B54849D249}" destId="{A45ADB80-6A48-48B0-9BEE-49D63EB3A2D1}" srcOrd="3" destOrd="0" presId="urn:microsoft.com/office/officeart/2005/8/layout/pyramid2"/>
    <dgm:cxn modelId="{07B0F0CE-33E5-4D4B-94FA-E5E0835FF553}" type="presParOf" srcId="{0145C647-0ECF-4E73-B640-66B54849D249}" destId="{B5B5D6D0-D316-4217-B345-12B78A8CCB22}" srcOrd="4" destOrd="0" presId="urn:microsoft.com/office/officeart/2005/8/layout/pyramid2"/>
    <dgm:cxn modelId="{98EC1921-8235-44B4-A606-2BB88820427B}" type="presParOf" srcId="{0145C647-0ECF-4E73-B640-66B54849D249}" destId="{8B534349-3315-4E5B-A163-687298882AD8}" srcOrd="5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94C23D-C0F7-4C64-8C0D-CA4F9C2A7F6A}" type="doc">
      <dgm:prSet loTypeId="urn:microsoft.com/office/officeart/2005/8/layout/bProcess2" loCatId="process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F1207AE9-AE08-4F9D-9507-988F305697E3}">
      <dgm:prSet/>
      <dgm:spPr/>
      <dgm:t>
        <a:bodyPr/>
        <a:lstStyle/>
        <a:p>
          <a:pPr rtl="1"/>
          <a:r>
            <a:rPr lang="ar-SA" b="1" dirty="0" smtClean="0"/>
            <a:t>دراسة المشروع معماريا</a:t>
          </a:r>
          <a:endParaRPr lang="en-US" b="1" dirty="0"/>
        </a:p>
      </dgm:t>
    </dgm:pt>
    <dgm:pt modelId="{361378AA-B384-4276-B342-FA24CD77CF7F}" type="parTrans" cxnId="{3027E7EF-39F6-41B9-9090-87A4689C70D0}">
      <dgm:prSet/>
      <dgm:spPr/>
      <dgm:t>
        <a:bodyPr/>
        <a:lstStyle/>
        <a:p>
          <a:endParaRPr lang="en-US"/>
        </a:p>
      </dgm:t>
    </dgm:pt>
    <dgm:pt modelId="{1FDFF089-1723-4ACA-915C-CD97DC4CE683}" type="sibTrans" cxnId="{3027E7EF-39F6-41B9-9090-87A4689C70D0}">
      <dgm:prSet/>
      <dgm:spPr/>
      <dgm:t>
        <a:bodyPr/>
        <a:lstStyle/>
        <a:p>
          <a:endParaRPr lang="en-US"/>
        </a:p>
      </dgm:t>
    </dgm:pt>
    <dgm:pt modelId="{4D289611-878B-40CC-BACB-A18FAE44619B}">
      <dgm:prSet/>
      <dgm:spPr/>
      <dgm:t>
        <a:bodyPr/>
        <a:lstStyle/>
        <a:p>
          <a:pPr rtl="1"/>
          <a:r>
            <a:rPr lang="ar-SA" b="1" dirty="0" smtClean="0"/>
            <a:t>تحديد العناصر الإنشائية</a:t>
          </a:r>
          <a:endParaRPr lang="en-US" b="1" dirty="0"/>
        </a:p>
      </dgm:t>
    </dgm:pt>
    <dgm:pt modelId="{DF3A5FB2-6B02-4BC2-8E52-E50EAE3248D7}" type="parTrans" cxnId="{3A3B3E08-657E-474D-BB4C-55ACD489702A}">
      <dgm:prSet/>
      <dgm:spPr/>
      <dgm:t>
        <a:bodyPr/>
        <a:lstStyle/>
        <a:p>
          <a:endParaRPr lang="en-US"/>
        </a:p>
      </dgm:t>
    </dgm:pt>
    <dgm:pt modelId="{7ED0507A-7A82-4463-9E6F-EBD5AD7F786C}" type="sibTrans" cxnId="{3A3B3E08-657E-474D-BB4C-55ACD489702A}">
      <dgm:prSet/>
      <dgm:spPr/>
      <dgm:t>
        <a:bodyPr/>
        <a:lstStyle/>
        <a:p>
          <a:endParaRPr lang="en-US"/>
        </a:p>
      </dgm:t>
    </dgm:pt>
    <dgm:pt modelId="{8AC2C6E8-25C9-4D69-935F-18EAAC54BCDB}">
      <dgm:prSet/>
      <dgm:spPr/>
      <dgm:t>
        <a:bodyPr/>
        <a:lstStyle/>
        <a:p>
          <a:pPr rtl="1"/>
          <a:r>
            <a:rPr lang="ar-SA" b="1" smtClean="0"/>
            <a:t>حساب الأحمال المختلفة</a:t>
          </a:r>
          <a:endParaRPr lang="en-US" b="1"/>
        </a:p>
      </dgm:t>
    </dgm:pt>
    <dgm:pt modelId="{06E8663D-93AF-445F-94E2-C4D91D52E243}" type="parTrans" cxnId="{6D41A0DB-0151-4E34-9418-77C69E307513}">
      <dgm:prSet/>
      <dgm:spPr/>
      <dgm:t>
        <a:bodyPr/>
        <a:lstStyle/>
        <a:p>
          <a:endParaRPr lang="en-US"/>
        </a:p>
      </dgm:t>
    </dgm:pt>
    <dgm:pt modelId="{6D2F0C43-4502-4F83-AFDA-0E34F2C5FE2D}" type="sibTrans" cxnId="{6D41A0DB-0151-4E34-9418-77C69E307513}">
      <dgm:prSet/>
      <dgm:spPr/>
      <dgm:t>
        <a:bodyPr/>
        <a:lstStyle/>
        <a:p>
          <a:endParaRPr lang="en-US"/>
        </a:p>
      </dgm:t>
    </dgm:pt>
    <dgm:pt modelId="{9AC46246-551E-4D86-8AB8-74ED8F3F3BC3}">
      <dgm:prSet/>
      <dgm:spPr/>
      <dgm:t>
        <a:bodyPr/>
        <a:lstStyle/>
        <a:p>
          <a:pPr rtl="1"/>
          <a:r>
            <a:rPr lang="ar-SA" b="1" dirty="0" smtClean="0"/>
            <a:t>التحليل الإنشائي للعناصر</a:t>
          </a:r>
          <a:endParaRPr lang="en-US" b="1" dirty="0"/>
        </a:p>
      </dgm:t>
    </dgm:pt>
    <dgm:pt modelId="{4C74810A-1BA0-4998-B300-993B99A8727D}" type="parTrans" cxnId="{C557CC60-C3DF-49D9-864D-E81B32695C0A}">
      <dgm:prSet/>
      <dgm:spPr/>
      <dgm:t>
        <a:bodyPr/>
        <a:lstStyle/>
        <a:p>
          <a:endParaRPr lang="en-US"/>
        </a:p>
      </dgm:t>
    </dgm:pt>
    <dgm:pt modelId="{A7873EEC-5938-44C0-981C-1637330EE84B}" type="sibTrans" cxnId="{C557CC60-C3DF-49D9-864D-E81B32695C0A}">
      <dgm:prSet/>
      <dgm:spPr/>
      <dgm:t>
        <a:bodyPr/>
        <a:lstStyle/>
        <a:p>
          <a:endParaRPr lang="en-US"/>
        </a:p>
      </dgm:t>
    </dgm:pt>
    <dgm:pt modelId="{FD1DE098-3FE2-44D3-9E75-F1A4D32F9C7E}">
      <dgm:prSet/>
      <dgm:spPr/>
      <dgm:t>
        <a:bodyPr/>
        <a:lstStyle/>
        <a:p>
          <a:pPr rtl="1"/>
          <a:r>
            <a:rPr lang="ar-SA" b="1" dirty="0" smtClean="0"/>
            <a:t>التصميم الإنشائي للعناصر</a:t>
          </a:r>
          <a:endParaRPr lang="en-US" b="1" dirty="0"/>
        </a:p>
      </dgm:t>
    </dgm:pt>
    <dgm:pt modelId="{7AB1BFA8-A66B-40C0-A1A0-08D7BD3BA65F}" type="parTrans" cxnId="{B6381014-7AD5-4BFF-B1AF-2A90D18813A5}">
      <dgm:prSet/>
      <dgm:spPr/>
      <dgm:t>
        <a:bodyPr/>
        <a:lstStyle/>
        <a:p>
          <a:endParaRPr lang="en-US"/>
        </a:p>
      </dgm:t>
    </dgm:pt>
    <dgm:pt modelId="{71646277-F7B2-4047-B1D7-858DC933BAA1}" type="sibTrans" cxnId="{B6381014-7AD5-4BFF-B1AF-2A90D18813A5}">
      <dgm:prSet/>
      <dgm:spPr/>
      <dgm:t>
        <a:bodyPr/>
        <a:lstStyle/>
        <a:p>
          <a:endParaRPr lang="en-US"/>
        </a:p>
      </dgm:t>
    </dgm:pt>
    <dgm:pt modelId="{36F32BD9-B215-4779-9C87-17432C3C70E9}">
      <dgm:prSet/>
      <dgm:spPr/>
      <dgm:t>
        <a:bodyPr/>
        <a:lstStyle/>
        <a:p>
          <a:pPr rtl="1"/>
          <a:r>
            <a:rPr lang="ar-SA" b="1" dirty="0" smtClean="0"/>
            <a:t>إعداد المخططات التنفيذية</a:t>
          </a:r>
          <a:endParaRPr lang="en-US" b="1" dirty="0"/>
        </a:p>
      </dgm:t>
    </dgm:pt>
    <dgm:pt modelId="{467F9E0F-8F9E-4EF8-A15A-D4719FC12D11}" type="parTrans" cxnId="{E6E08047-3BB9-4786-A887-982AE96A25F2}">
      <dgm:prSet/>
      <dgm:spPr/>
      <dgm:t>
        <a:bodyPr/>
        <a:lstStyle/>
        <a:p>
          <a:endParaRPr lang="en-US"/>
        </a:p>
      </dgm:t>
    </dgm:pt>
    <dgm:pt modelId="{C4FDE915-F92C-42D0-9591-29A0672D895F}" type="sibTrans" cxnId="{E6E08047-3BB9-4786-A887-982AE96A25F2}">
      <dgm:prSet/>
      <dgm:spPr/>
      <dgm:t>
        <a:bodyPr/>
        <a:lstStyle/>
        <a:p>
          <a:endParaRPr lang="en-US"/>
        </a:p>
      </dgm:t>
    </dgm:pt>
    <dgm:pt modelId="{6233785E-4299-472C-AD37-1C83070E4B4B}">
      <dgm:prSet/>
      <dgm:spPr/>
      <dgm:t>
        <a:bodyPr/>
        <a:lstStyle/>
        <a:p>
          <a:pPr rtl="1"/>
          <a:r>
            <a:rPr lang="ar-SA" b="1" dirty="0" smtClean="0"/>
            <a:t>النتائج </a:t>
          </a:r>
          <a:r>
            <a:rPr lang="ar-SA" b="1" dirty="0" err="1" smtClean="0"/>
            <a:t>و</a:t>
          </a:r>
          <a:r>
            <a:rPr lang="ar-SA" b="1" dirty="0" smtClean="0"/>
            <a:t> التوصيات</a:t>
          </a:r>
          <a:endParaRPr lang="en-US" b="1" dirty="0"/>
        </a:p>
      </dgm:t>
    </dgm:pt>
    <dgm:pt modelId="{7956900A-9662-49FA-9FBD-A366FAF62F90}" type="parTrans" cxnId="{524EA7B4-3B9D-47B9-857E-555BB541C4C6}">
      <dgm:prSet/>
      <dgm:spPr/>
      <dgm:t>
        <a:bodyPr/>
        <a:lstStyle/>
        <a:p>
          <a:endParaRPr lang="en-US"/>
        </a:p>
      </dgm:t>
    </dgm:pt>
    <dgm:pt modelId="{6D358C31-F604-451C-840E-0744861FB459}" type="sibTrans" cxnId="{524EA7B4-3B9D-47B9-857E-555BB541C4C6}">
      <dgm:prSet/>
      <dgm:spPr/>
      <dgm:t>
        <a:bodyPr/>
        <a:lstStyle/>
        <a:p>
          <a:endParaRPr lang="en-US"/>
        </a:p>
      </dgm:t>
    </dgm:pt>
    <dgm:pt modelId="{17D2BD53-E266-4E2C-8EF3-31DD4771A5B6}" type="pres">
      <dgm:prSet presAssocID="{6294C23D-C0F7-4C64-8C0D-CA4F9C2A7F6A}" presName="diagram" presStyleCnt="0">
        <dgm:presLayoutVars>
          <dgm:dir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8529C39A-D986-433E-BEAA-3CDFCE987592}" type="pres">
      <dgm:prSet presAssocID="{F1207AE9-AE08-4F9D-9507-988F305697E3}" presName="firstNode" presStyleLbl="node1" presStyleIdx="0" presStyleCnt="7" custScaleX="74321" custScaleY="7036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B0E5442-7020-4FF6-9A85-14BFEB3D2E18}" type="pres">
      <dgm:prSet presAssocID="{1FDFF089-1723-4ACA-915C-CD97DC4CE683}" presName="sibTrans" presStyleLbl="sibTrans2D1" presStyleIdx="0" presStyleCnt="6"/>
      <dgm:spPr/>
      <dgm:t>
        <a:bodyPr/>
        <a:lstStyle/>
        <a:p>
          <a:pPr rtl="1"/>
          <a:endParaRPr lang="ar-SA"/>
        </a:p>
      </dgm:t>
    </dgm:pt>
    <dgm:pt modelId="{672A9528-96E1-45A9-97EF-42AF470AB10D}" type="pres">
      <dgm:prSet presAssocID="{4D289611-878B-40CC-BACB-A18FAE44619B}" presName="middleNode" presStyleCnt="0"/>
      <dgm:spPr/>
      <dgm:t>
        <a:bodyPr/>
        <a:lstStyle/>
        <a:p>
          <a:pPr rtl="1"/>
          <a:endParaRPr lang="ar-SA"/>
        </a:p>
      </dgm:t>
    </dgm:pt>
    <dgm:pt modelId="{FF5841A1-7345-4EBE-8819-725DCEAE9A12}" type="pres">
      <dgm:prSet presAssocID="{4D289611-878B-40CC-BACB-A18FAE44619B}" presName="padding" presStyleLbl="node1" presStyleIdx="0" presStyleCnt="7"/>
      <dgm:spPr/>
      <dgm:t>
        <a:bodyPr/>
        <a:lstStyle/>
        <a:p>
          <a:pPr rtl="1"/>
          <a:endParaRPr lang="ar-SA"/>
        </a:p>
      </dgm:t>
    </dgm:pt>
    <dgm:pt modelId="{7F2863DC-7FC6-45FB-81DB-1D9CD8789497}" type="pres">
      <dgm:prSet presAssocID="{4D289611-878B-40CC-BACB-A18FAE44619B}" presName="shape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0931A67-AB84-4E81-A0B0-748649E9DAEF}" type="pres">
      <dgm:prSet presAssocID="{7ED0507A-7A82-4463-9E6F-EBD5AD7F786C}" presName="sibTrans" presStyleLbl="sibTrans2D1" presStyleIdx="1" presStyleCnt="6"/>
      <dgm:spPr/>
      <dgm:t>
        <a:bodyPr/>
        <a:lstStyle/>
        <a:p>
          <a:pPr rtl="1"/>
          <a:endParaRPr lang="ar-SA"/>
        </a:p>
      </dgm:t>
    </dgm:pt>
    <dgm:pt modelId="{39991BDD-F678-4F11-AF7C-76D95F5D6397}" type="pres">
      <dgm:prSet presAssocID="{8AC2C6E8-25C9-4D69-935F-18EAAC54BCDB}" presName="middleNode" presStyleCnt="0"/>
      <dgm:spPr/>
      <dgm:t>
        <a:bodyPr/>
        <a:lstStyle/>
        <a:p>
          <a:pPr rtl="1"/>
          <a:endParaRPr lang="ar-SA"/>
        </a:p>
      </dgm:t>
    </dgm:pt>
    <dgm:pt modelId="{D8F93007-8B26-4C8D-A1FA-3FF1C4FE2601}" type="pres">
      <dgm:prSet presAssocID="{8AC2C6E8-25C9-4D69-935F-18EAAC54BCDB}" presName="padding" presStyleLbl="node1" presStyleIdx="1" presStyleCnt="7"/>
      <dgm:spPr/>
      <dgm:t>
        <a:bodyPr/>
        <a:lstStyle/>
        <a:p>
          <a:pPr rtl="1"/>
          <a:endParaRPr lang="ar-SA"/>
        </a:p>
      </dgm:t>
    </dgm:pt>
    <dgm:pt modelId="{21360EEC-BA33-4A56-A9DE-0820D6D21F17}" type="pres">
      <dgm:prSet presAssocID="{8AC2C6E8-25C9-4D69-935F-18EAAC54BCDB}" presName="shap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7347646-7468-4580-A3FF-003C1105F300}" type="pres">
      <dgm:prSet presAssocID="{6D2F0C43-4502-4F83-AFDA-0E34F2C5FE2D}" presName="sibTrans" presStyleLbl="sibTrans2D1" presStyleIdx="2" presStyleCnt="6"/>
      <dgm:spPr/>
      <dgm:t>
        <a:bodyPr/>
        <a:lstStyle/>
        <a:p>
          <a:pPr rtl="1"/>
          <a:endParaRPr lang="ar-SA"/>
        </a:p>
      </dgm:t>
    </dgm:pt>
    <dgm:pt modelId="{9F9C4C06-B6FE-4716-B635-5821F35BA898}" type="pres">
      <dgm:prSet presAssocID="{9AC46246-551E-4D86-8AB8-74ED8F3F3BC3}" presName="middleNode" presStyleCnt="0"/>
      <dgm:spPr/>
      <dgm:t>
        <a:bodyPr/>
        <a:lstStyle/>
        <a:p>
          <a:pPr rtl="1"/>
          <a:endParaRPr lang="ar-SA"/>
        </a:p>
      </dgm:t>
    </dgm:pt>
    <dgm:pt modelId="{E801F236-F9C0-4BE6-B91B-37D1D6D2873A}" type="pres">
      <dgm:prSet presAssocID="{9AC46246-551E-4D86-8AB8-74ED8F3F3BC3}" presName="padding" presStyleLbl="node1" presStyleIdx="2" presStyleCnt="7"/>
      <dgm:spPr/>
      <dgm:t>
        <a:bodyPr/>
        <a:lstStyle/>
        <a:p>
          <a:pPr rtl="1"/>
          <a:endParaRPr lang="ar-SA"/>
        </a:p>
      </dgm:t>
    </dgm:pt>
    <dgm:pt modelId="{C5443A53-53F1-41FA-A6C2-16D56BA2BA92}" type="pres">
      <dgm:prSet presAssocID="{9AC46246-551E-4D86-8AB8-74ED8F3F3BC3}" presName="shap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DCB0238-78AF-4EEF-B551-FCFF96B16B5D}" type="pres">
      <dgm:prSet presAssocID="{A7873EEC-5938-44C0-981C-1637330EE84B}" presName="sibTrans" presStyleLbl="sibTrans2D1" presStyleIdx="3" presStyleCnt="6"/>
      <dgm:spPr/>
      <dgm:t>
        <a:bodyPr/>
        <a:lstStyle/>
        <a:p>
          <a:pPr rtl="1"/>
          <a:endParaRPr lang="ar-SA"/>
        </a:p>
      </dgm:t>
    </dgm:pt>
    <dgm:pt modelId="{049D5747-B4DD-4AD5-8BE2-16592481A2DC}" type="pres">
      <dgm:prSet presAssocID="{FD1DE098-3FE2-44D3-9E75-F1A4D32F9C7E}" presName="middleNode" presStyleCnt="0"/>
      <dgm:spPr/>
      <dgm:t>
        <a:bodyPr/>
        <a:lstStyle/>
        <a:p>
          <a:pPr rtl="1"/>
          <a:endParaRPr lang="ar-SA"/>
        </a:p>
      </dgm:t>
    </dgm:pt>
    <dgm:pt modelId="{45A3E6DC-382B-48BA-83CD-7EC1F28BF3DB}" type="pres">
      <dgm:prSet presAssocID="{FD1DE098-3FE2-44D3-9E75-F1A4D32F9C7E}" presName="padding" presStyleLbl="node1" presStyleIdx="3" presStyleCnt="7"/>
      <dgm:spPr/>
      <dgm:t>
        <a:bodyPr/>
        <a:lstStyle/>
        <a:p>
          <a:pPr rtl="1"/>
          <a:endParaRPr lang="ar-SA"/>
        </a:p>
      </dgm:t>
    </dgm:pt>
    <dgm:pt modelId="{A2127BB3-29CF-480A-AF56-0310A8D569C9}" type="pres">
      <dgm:prSet presAssocID="{FD1DE098-3FE2-44D3-9E75-F1A4D32F9C7E}" presName="shape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5B38E32-DC64-4965-9E8A-52FD3163DF60}" type="pres">
      <dgm:prSet presAssocID="{71646277-F7B2-4047-B1D7-858DC933BAA1}" presName="sibTrans" presStyleLbl="sibTrans2D1" presStyleIdx="4" presStyleCnt="6"/>
      <dgm:spPr/>
      <dgm:t>
        <a:bodyPr/>
        <a:lstStyle/>
        <a:p>
          <a:pPr rtl="1"/>
          <a:endParaRPr lang="ar-SA"/>
        </a:p>
      </dgm:t>
    </dgm:pt>
    <dgm:pt modelId="{3CF55AB1-D94D-4271-9168-D86DF7E81E83}" type="pres">
      <dgm:prSet presAssocID="{36F32BD9-B215-4779-9C87-17432C3C70E9}" presName="middleNode" presStyleCnt="0"/>
      <dgm:spPr/>
      <dgm:t>
        <a:bodyPr/>
        <a:lstStyle/>
        <a:p>
          <a:pPr rtl="1"/>
          <a:endParaRPr lang="ar-SA"/>
        </a:p>
      </dgm:t>
    </dgm:pt>
    <dgm:pt modelId="{26F672A8-0112-4A89-A18F-90B91C4E507E}" type="pres">
      <dgm:prSet presAssocID="{36F32BD9-B215-4779-9C87-17432C3C70E9}" presName="padding" presStyleLbl="node1" presStyleIdx="4" presStyleCnt="7"/>
      <dgm:spPr/>
      <dgm:t>
        <a:bodyPr/>
        <a:lstStyle/>
        <a:p>
          <a:pPr rtl="1"/>
          <a:endParaRPr lang="ar-SA"/>
        </a:p>
      </dgm:t>
    </dgm:pt>
    <dgm:pt modelId="{A63F1FC9-E15F-4DA8-9D6C-C105A20DC3D2}" type="pres">
      <dgm:prSet presAssocID="{36F32BD9-B215-4779-9C87-17432C3C70E9}" presName="shape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0138BC9-3B0E-476E-B1E7-2D2FE92E4261}" type="pres">
      <dgm:prSet presAssocID="{C4FDE915-F92C-42D0-9591-29A0672D895F}" presName="sibTrans" presStyleLbl="sibTrans2D1" presStyleIdx="5" presStyleCnt="6"/>
      <dgm:spPr/>
      <dgm:t>
        <a:bodyPr/>
        <a:lstStyle/>
        <a:p>
          <a:pPr rtl="1"/>
          <a:endParaRPr lang="ar-SA"/>
        </a:p>
      </dgm:t>
    </dgm:pt>
    <dgm:pt modelId="{B5689537-ECBE-4448-921F-95C00A28155A}" type="pres">
      <dgm:prSet presAssocID="{6233785E-4299-472C-AD37-1C83070E4B4B}" presName="lastNode" presStyleLbl="node1" presStyleIdx="6" presStyleCnt="7" custScaleX="63846" custScaleY="64267" custLinFactNeighborX="4065" custLinFactNeighborY="-10989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AE659D9-0B2F-45BA-9804-E1A8B54B8443}" type="presOf" srcId="{6D2F0C43-4502-4F83-AFDA-0E34F2C5FE2D}" destId="{07347646-7468-4580-A3FF-003C1105F300}" srcOrd="0" destOrd="0" presId="urn:microsoft.com/office/officeart/2005/8/layout/bProcess2"/>
    <dgm:cxn modelId="{F19DE805-9AF0-4451-BA35-7639B0BC1093}" type="presOf" srcId="{9AC46246-551E-4D86-8AB8-74ED8F3F3BC3}" destId="{C5443A53-53F1-41FA-A6C2-16D56BA2BA92}" srcOrd="0" destOrd="0" presId="urn:microsoft.com/office/officeart/2005/8/layout/bProcess2"/>
    <dgm:cxn modelId="{93C61519-72C6-49F0-AE9F-690FE2FD805F}" type="presOf" srcId="{71646277-F7B2-4047-B1D7-858DC933BAA1}" destId="{75B38E32-DC64-4965-9E8A-52FD3163DF60}" srcOrd="0" destOrd="0" presId="urn:microsoft.com/office/officeart/2005/8/layout/bProcess2"/>
    <dgm:cxn modelId="{859E8624-183B-4CD0-95FA-BB7288478288}" type="presOf" srcId="{36F32BD9-B215-4779-9C87-17432C3C70E9}" destId="{A63F1FC9-E15F-4DA8-9D6C-C105A20DC3D2}" srcOrd="0" destOrd="0" presId="urn:microsoft.com/office/officeart/2005/8/layout/bProcess2"/>
    <dgm:cxn modelId="{524EA7B4-3B9D-47B9-857E-555BB541C4C6}" srcId="{6294C23D-C0F7-4C64-8C0D-CA4F9C2A7F6A}" destId="{6233785E-4299-472C-AD37-1C83070E4B4B}" srcOrd="6" destOrd="0" parTransId="{7956900A-9662-49FA-9FBD-A366FAF62F90}" sibTransId="{6D358C31-F604-451C-840E-0744861FB459}"/>
    <dgm:cxn modelId="{5DBE5668-3B6A-4ABB-AD7A-DEE7328E598A}" type="presOf" srcId="{8AC2C6E8-25C9-4D69-935F-18EAAC54BCDB}" destId="{21360EEC-BA33-4A56-A9DE-0820D6D21F17}" srcOrd="0" destOrd="0" presId="urn:microsoft.com/office/officeart/2005/8/layout/bProcess2"/>
    <dgm:cxn modelId="{3027E7EF-39F6-41B9-9090-87A4689C70D0}" srcId="{6294C23D-C0F7-4C64-8C0D-CA4F9C2A7F6A}" destId="{F1207AE9-AE08-4F9D-9507-988F305697E3}" srcOrd="0" destOrd="0" parTransId="{361378AA-B384-4276-B342-FA24CD77CF7F}" sibTransId="{1FDFF089-1723-4ACA-915C-CD97DC4CE683}"/>
    <dgm:cxn modelId="{94C7875C-08DE-47DB-AD2D-B9832D981D16}" type="presOf" srcId="{6294C23D-C0F7-4C64-8C0D-CA4F9C2A7F6A}" destId="{17D2BD53-E266-4E2C-8EF3-31DD4771A5B6}" srcOrd="0" destOrd="0" presId="urn:microsoft.com/office/officeart/2005/8/layout/bProcess2"/>
    <dgm:cxn modelId="{6D41A0DB-0151-4E34-9418-77C69E307513}" srcId="{6294C23D-C0F7-4C64-8C0D-CA4F9C2A7F6A}" destId="{8AC2C6E8-25C9-4D69-935F-18EAAC54BCDB}" srcOrd="2" destOrd="0" parTransId="{06E8663D-93AF-445F-94E2-C4D91D52E243}" sibTransId="{6D2F0C43-4502-4F83-AFDA-0E34F2C5FE2D}"/>
    <dgm:cxn modelId="{B6381014-7AD5-4BFF-B1AF-2A90D18813A5}" srcId="{6294C23D-C0F7-4C64-8C0D-CA4F9C2A7F6A}" destId="{FD1DE098-3FE2-44D3-9E75-F1A4D32F9C7E}" srcOrd="4" destOrd="0" parTransId="{7AB1BFA8-A66B-40C0-A1A0-08D7BD3BA65F}" sibTransId="{71646277-F7B2-4047-B1D7-858DC933BAA1}"/>
    <dgm:cxn modelId="{C557CC60-C3DF-49D9-864D-E81B32695C0A}" srcId="{6294C23D-C0F7-4C64-8C0D-CA4F9C2A7F6A}" destId="{9AC46246-551E-4D86-8AB8-74ED8F3F3BC3}" srcOrd="3" destOrd="0" parTransId="{4C74810A-1BA0-4998-B300-993B99A8727D}" sibTransId="{A7873EEC-5938-44C0-981C-1637330EE84B}"/>
    <dgm:cxn modelId="{CF721316-4E0B-4C69-9614-4FC1D2A59AB9}" type="presOf" srcId="{F1207AE9-AE08-4F9D-9507-988F305697E3}" destId="{8529C39A-D986-433E-BEAA-3CDFCE987592}" srcOrd="0" destOrd="0" presId="urn:microsoft.com/office/officeart/2005/8/layout/bProcess2"/>
    <dgm:cxn modelId="{0743C33C-B108-4FCA-AD5A-4DF2835C49D7}" type="presOf" srcId="{FD1DE098-3FE2-44D3-9E75-F1A4D32F9C7E}" destId="{A2127BB3-29CF-480A-AF56-0310A8D569C9}" srcOrd="0" destOrd="0" presId="urn:microsoft.com/office/officeart/2005/8/layout/bProcess2"/>
    <dgm:cxn modelId="{3A3B3E08-657E-474D-BB4C-55ACD489702A}" srcId="{6294C23D-C0F7-4C64-8C0D-CA4F9C2A7F6A}" destId="{4D289611-878B-40CC-BACB-A18FAE44619B}" srcOrd="1" destOrd="0" parTransId="{DF3A5FB2-6B02-4BC2-8E52-E50EAE3248D7}" sibTransId="{7ED0507A-7A82-4463-9E6F-EBD5AD7F786C}"/>
    <dgm:cxn modelId="{A7EE318A-3B14-41A9-A999-0A9A11EFE35B}" type="presOf" srcId="{1FDFF089-1723-4ACA-915C-CD97DC4CE683}" destId="{FB0E5442-7020-4FF6-9A85-14BFEB3D2E18}" srcOrd="0" destOrd="0" presId="urn:microsoft.com/office/officeart/2005/8/layout/bProcess2"/>
    <dgm:cxn modelId="{E1684103-4765-4D9D-A5EF-3E407E9EB25F}" type="presOf" srcId="{7ED0507A-7A82-4463-9E6F-EBD5AD7F786C}" destId="{40931A67-AB84-4E81-A0B0-748649E9DAEF}" srcOrd="0" destOrd="0" presId="urn:microsoft.com/office/officeart/2005/8/layout/bProcess2"/>
    <dgm:cxn modelId="{E6E08047-3BB9-4786-A887-982AE96A25F2}" srcId="{6294C23D-C0F7-4C64-8C0D-CA4F9C2A7F6A}" destId="{36F32BD9-B215-4779-9C87-17432C3C70E9}" srcOrd="5" destOrd="0" parTransId="{467F9E0F-8F9E-4EF8-A15A-D4719FC12D11}" sibTransId="{C4FDE915-F92C-42D0-9591-29A0672D895F}"/>
    <dgm:cxn modelId="{352A7ABE-F216-45C0-B168-AE0E0A167A10}" type="presOf" srcId="{4D289611-878B-40CC-BACB-A18FAE44619B}" destId="{7F2863DC-7FC6-45FB-81DB-1D9CD8789497}" srcOrd="0" destOrd="0" presId="urn:microsoft.com/office/officeart/2005/8/layout/bProcess2"/>
    <dgm:cxn modelId="{25DEDCF5-50D2-48AC-B512-CFA1BE9C4C00}" type="presOf" srcId="{6233785E-4299-472C-AD37-1C83070E4B4B}" destId="{B5689537-ECBE-4448-921F-95C00A28155A}" srcOrd="0" destOrd="0" presId="urn:microsoft.com/office/officeart/2005/8/layout/bProcess2"/>
    <dgm:cxn modelId="{1959C05A-E4B1-4ED1-BDB2-76EB86D17ED1}" type="presOf" srcId="{A7873EEC-5938-44C0-981C-1637330EE84B}" destId="{3DCB0238-78AF-4EEF-B551-FCFF96B16B5D}" srcOrd="0" destOrd="0" presId="urn:microsoft.com/office/officeart/2005/8/layout/bProcess2"/>
    <dgm:cxn modelId="{604EDD49-85FE-4D26-A3EC-CB1F468CF80D}" type="presOf" srcId="{C4FDE915-F92C-42D0-9591-29A0672D895F}" destId="{10138BC9-3B0E-476E-B1E7-2D2FE92E4261}" srcOrd="0" destOrd="0" presId="urn:microsoft.com/office/officeart/2005/8/layout/bProcess2"/>
    <dgm:cxn modelId="{A2B87618-8A18-487C-8F22-ACDFA2F8BE19}" type="presParOf" srcId="{17D2BD53-E266-4E2C-8EF3-31DD4771A5B6}" destId="{8529C39A-D986-433E-BEAA-3CDFCE987592}" srcOrd="0" destOrd="0" presId="urn:microsoft.com/office/officeart/2005/8/layout/bProcess2"/>
    <dgm:cxn modelId="{DA9D9374-8C11-419D-810E-637CF7339234}" type="presParOf" srcId="{17D2BD53-E266-4E2C-8EF3-31DD4771A5B6}" destId="{FB0E5442-7020-4FF6-9A85-14BFEB3D2E18}" srcOrd="1" destOrd="0" presId="urn:microsoft.com/office/officeart/2005/8/layout/bProcess2"/>
    <dgm:cxn modelId="{0B90773F-4DAE-4C4C-AC9A-39A0341DF5CD}" type="presParOf" srcId="{17D2BD53-E266-4E2C-8EF3-31DD4771A5B6}" destId="{672A9528-96E1-45A9-97EF-42AF470AB10D}" srcOrd="2" destOrd="0" presId="urn:microsoft.com/office/officeart/2005/8/layout/bProcess2"/>
    <dgm:cxn modelId="{3A4837D4-4B0A-40B0-86FA-839E2D1A1BE9}" type="presParOf" srcId="{672A9528-96E1-45A9-97EF-42AF470AB10D}" destId="{FF5841A1-7345-4EBE-8819-725DCEAE9A12}" srcOrd="0" destOrd="0" presId="urn:microsoft.com/office/officeart/2005/8/layout/bProcess2"/>
    <dgm:cxn modelId="{14D1E367-B31C-4206-A63D-4BAF61F97C1D}" type="presParOf" srcId="{672A9528-96E1-45A9-97EF-42AF470AB10D}" destId="{7F2863DC-7FC6-45FB-81DB-1D9CD8789497}" srcOrd="1" destOrd="0" presId="urn:microsoft.com/office/officeart/2005/8/layout/bProcess2"/>
    <dgm:cxn modelId="{A1ED8EED-79C4-48D8-804A-AFA43FD561EC}" type="presParOf" srcId="{17D2BD53-E266-4E2C-8EF3-31DD4771A5B6}" destId="{40931A67-AB84-4E81-A0B0-748649E9DAEF}" srcOrd="3" destOrd="0" presId="urn:microsoft.com/office/officeart/2005/8/layout/bProcess2"/>
    <dgm:cxn modelId="{488F28CF-EBE7-4A21-9846-1E0987DE8366}" type="presParOf" srcId="{17D2BD53-E266-4E2C-8EF3-31DD4771A5B6}" destId="{39991BDD-F678-4F11-AF7C-76D95F5D6397}" srcOrd="4" destOrd="0" presId="urn:microsoft.com/office/officeart/2005/8/layout/bProcess2"/>
    <dgm:cxn modelId="{087C8F8B-E4ED-4A03-81AC-C2B9EF435411}" type="presParOf" srcId="{39991BDD-F678-4F11-AF7C-76D95F5D6397}" destId="{D8F93007-8B26-4C8D-A1FA-3FF1C4FE2601}" srcOrd="0" destOrd="0" presId="urn:microsoft.com/office/officeart/2005/8/layout/bProcess2"/>
    <dgm:cxn modelId="{A3F59763-2691-4D68-914C-B3C58BB37E13}" type="presParOf" srcId="{39991BDD-F678-4F11-AF7C-76D95F5D6397}" destId="{21360EEC-BA33-4A56-A9DE-0820D6D21F17}" srcOrd="1" destOrd="0" presId="urn:microsoft.com/office/officeart/2005/8/layout/bProcess2"/>
    <dgm:cxn modelId="{33AAB26F-EC45-4D83-929C-2C5B21F2DF30}" type="presParOf" srcId="{17D2BD53-E266-4E2C-8EF3-31DD4771A5B6}" destId="{07347646-7468-4580-A3FF-003C1105F300}" srcOrd="5" destOrd="0" presId="urn:microsoft.com/office/officeart/2005/8/layout/bProcess2"/>
    <dgm:cxn modelId="{7BCA41AD-D066-42CF-94D1-5FA6B6A258F5}" type="presParOf" srcId="{17D2BD53-E266-4E2C-8EF3-31DD4771A5B6}" destId="{9F9C4C06-B6FE-4716-B635-5821F35BA898}" srcOrd="6" destOrd="0" presId="urn:microsoft.com/office/officeart/2005/8/layout/bProcess2"/>
    <dgm:cxn modelId="{55C60EB6-6265-481C-A88C-36BBCC837E9E}" type="presParOf" srcId="{9F9C4C06-B6FE-4716-B635-5821F35BA898}" destId="{E801F236-F9C0-4BE6-B91B-37D1D6D2873A}" srcOrd="0" destOrd="0" presId="urn:microsoft.com/office/officeart/2005/8/layout/bProcess2"/>
    <dgm:cxn modelId="{113AF447-E333-472E-BBC4-92722A19C082}" type="presParOf" srcId="{9F9C4C06-B6FE-4716-B635-5821F35BA898}" destId="{C5443A53-53F1-41FA-A6C2-16D56BA2BA92}" srcOrd="1" destOrd="0" presId="urn:microsoft.com/office/officeart/2005/8/layout/bProcess2"/>
    <dgm:cxn modelId="{82AF1925-9D9D-4A5D-B0F3-36BF4B56690E}" type="presParOf" srcId="{17D2BD53-E266-4E2C-8EF3-31DD4771A5B6}" destId="{3DCB0238-78AF-4EEF-B551-FCFF96B16B5D}" srcOrd="7" destOrd="0" presId="urn:microsoft.com/office/officeart/2005/8/layout/bProcess2"/>
    <dgm:cxn modelId="{4C2BEC8E-81A3-4989-8BA7-F4D5259611FC}" type="presParOf" srcId="{17D2BD53-E266-4E2C-8EF3-31DD4771A5B6}" destId="{049D5747-B4DD-4AD5-8BE2-16592481A2DC}" srcOrd="8" destOrd="0" presId="urn:microsoft.com/office/officeart/2005/8/layout/bProcess2"/>
    <dgm:cxn modelId="{F80BE052-2F76-4ED1-A1A0-6D517DD667BA}" type="presParOf" srcId="{049D5747-B4DD-4AD5-8BE2-16592481A2DC}" destId="{45A3E6DC-382B-48BA-83CD-7EC1F28BF3DB}" srcOrd="0" destOrd="0" presId="urn:microsoft.com/office/officeart/2005/8/layout/bProcess2"/>
    <dgm:cxn modelId="{1964CB29-1D14-4754-8E75-B247DE483ED6}" type="presParOf" srcId="{049D5747-B4DD-4AD5-8BE2-16592481A2DC}" destId="{A2127BB3-29CF-480A-AF56-0310A8D569C9}" srcOrd="1" destOrd="0" presId="urn:microsoft.com/office/officeart/2005/8/layout/bProcess2"/>
    <dgm:cxn modelId="{0E356884-4062-4ACD-AB31-A1D1F40E0BE4}" type="presParOf" srcId="{17D2BD53-E266-4E2C-8EF3-31DD4771A5B6}" destId="{75B38E32-DC64-4965-9E8A-52FD3163DF60}" srcOrd="9" destOrd="0" presId="urn:microsoft.com/office/officeart/2005/8/layout/bProcess2"/>
    <dgm:cxn modelId="{1A4835B7-3F12-4B29-9AFF-D46B63902E5C}" type="presParOf" srcId="{17D2BD53-E266-4E2C-8EF3-31DD4771A5B6}" destId="{3CF55AB1-D94D-4271-9168-D86DF7E81E83}" srcOrd="10" destOrd="0" presId="urn:microsoft.com/office/officeart/2005/8/layout/bProcess2"/>
    <dgm:cxn modelId="{43E9E9A2-18A1-4DFF-9859-9731A70C9524}" type="presParOf" srcId="{3CF55AB1-D94D-4271-9168-D86DF7E81E83}" destId="{26F672A8-0112-4A89-A18F-90B91C4E507E}" srcOrd="0" destOrd="0" presId="urn:microsoft.com/office/officeart/2005/8/layout/bProcess2"/>
    <dgm:cxn modelId="{EEEABF01-5B24-4038-A83C-DC5F56797FCD}" type="presParOf" srcId="{3CF55AB1-D94D-4271-9168-D86DF7E81E83}" destId="{A63F1FC9-E15F-4DA8-9D6C-C105A20DC3D2}" srcOrd="1" destOrd="0" presId="urn:microsoft.com/office/officeart/2005/8/layout/bProcess2"/>
    <dgm:cxn modelId="{7A788A22-6223-4BE4-A5B5-0ED5E48D35A1}" type="presParOf" srcId="{17D2BD53-E266-4E2C-8EF3-31DD4771A5B6}" destId="{10138BC9-3B0E-476E-B1E7-2D2FE92E4261}" srcOrd="11" destOrd="0" presId="urn:microsoft.com/office/officeart/2005/8/layout/bProcess2"/>
    <dgm:cxn modelId="{A00C6C62-9788-4732-A99D-01D5A57C87F6}" type="presParOf" srcId="{17D2BD53-E266-4E2C-8EF3-31DD4771A5B6}" destId="{B5689537-ECBE-4448-921F-95C00A28155A}" srcOrd="12" destOrd="0" presId="urn:microsoft.com/office/officeart/2005/8/layout/bProcess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16C98A-D4D5-4B83-94E8-5D573A42FE0C}" type="doc">
      <dgm:prSet loTypeId="urn:microsoft.com/office/officeart/2011/layout/ConvergingText" loCatId="process" qsTypeId="urn:microsoft.com/office/officeart/2005/8/quickstyle/3d9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ED686C32-A95D-41C6-BB0C-F474739BC061}">
      <dgm:prSet/>
      <dgm:spPr>
        <a:solidFill>
          <a:schemeClr val="bg2">
            <a:lumMod val="40000"/>
            <a:lumOff val="60000"/>
            <a:alpha val="50000"/>
          </a:schemeClr>
        </a:solidFill>
      </dgm:spPr>
      <dgm:t>
        <a:bodyPr/>
        <a:lstStyle/>
        <a:p>
          <a:pPr rtl="0"/>
          <a:r>
            <a:rPr lang="ar-SA" dirty="0" smtClean="0"/>
            <a:t>الفصل الثاني</a:t>
          </a:r>
          <a:br>
            <a:rPr lang="ar-SA" dirty="0" smtClean="0"/>
          </a:br>
          <a:r>
            <a:rPr lang="ar-SA" dirty="0" smtClean="0"/>
            <a:t> الوصف المعماري</a:t>
          </a:r>
          <a:endParaRPr lang="en-US" dirty="0"/>
        </a:p>
      </dgm:t>
    </dgm:pt>
    <dgm:pt modelId="{1B91D96C-61A8-4DF4-81B4-9D24AD3537BD}" type="parTrans" cxnId="{BFE0B6EA-6637-4BC7-8F01-4A837C5238CC}">
      <dgm:prSet/>
      <dgm:spPr/>
      <dgm:t>
        <a:bodyPr/>
        <a:lstStyle/>
        <a:p>
          <a:endParaRPr lang="en-US"/>
        </a:p>
      </dgm:t>
    </dgm:pt>
    <dgm:pt modelId="{4A56D325-32B6-48A0-9D87-C5D6EBEFB045}" type="sibTrans" cxnId="{BFE0B6EA-6637-4BC7-8F01-4A837C5238CC}">
      <dgm:prSet/>
      <dgm:spPr/>
      <dgm:t>
        <a:bodyPr/>
        <a:lstStyle/>
        <a:p>
          <a:endParaRPr lang="en-US"/>
        </a:p>
      </dgm:t>
    </dgm:pt>
    <dgm:pt modelId="{202D326A-F4CC-47D4-B05B-75C1AE18FE0D}" type="pres">
      <dgm:prSet presAssocID="{4A16C98A-D4D5-4B83-94E8-5D573A42FE0C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0B9B882-F2FC-4617-938E-CFABA4D5B38A}" type="pres">
      <dgm:prSet presAssocID="{ED686C32-A95D-41C6-BB0C-F474739BC061}" presName="composite" presStyleCnt="0"/>
      <dgm:spPr/>
      <dgm:t>
        <a:bodyPr/>
        <a:lstStyle/>
        <a:p>
          <a:pPr rtl="1"/>
          <a:endParaRPr lang="ar-SA"/>
        </a:p>
      </dgm:t>
    </dgm:pt>
    <dgm:pt modelId="{3C572B78-FE22-423A-8F4E-FD2362E4E979}" type="pres">
      <dgm:prSet presAssocID="{ED686C32-A95D-41C6-BB0C-F474739BC061}" presName="ParentAccent1" presStyleLbl="alignNode1" presStyleIdx="0" presStyleCnt="11"/>
      <dgm:spPr/>
      <dgm:t>
        <a:bodyPr/>
        <a:lstStyle/>
        <a:p>
          <a:pPr rtl="1"/>
          <a:endParaRPr lang="ar-SA"/>
        </a:p>
      </dgm:t>
    </dgm:pt>
    <dgm:pt modelId="{2AACD71F-72C9-4EA2-BC27-0D463C0BFD95}" type="pres">
      <dgm:prSet presAssocID="{ED686C32-A95D-41C6-BB0C-F474739BC061}" presName="ParentAccent2" presStyleLbl="alignNode1" presStyleIdx="1" presStyleCnt="11"/>
      <dgm:spPr/>
      <dgm:t>
        <a:bodyPr/>
        <a:lstStyle/>
        <a:p>
          <a:pPr rtl="1"/>
          <a:endParaRPr lang="ar-SA"/>
        </a:p>
      </dgm:t>
    </dgm:pt>
    <dgm:pt modelId="{03616741-F748-49E8-A83A-8CF7EF7FD0E2}" type="pres">
      <dgm:prSet presAssocID="{ED686C32-A95D-41C6-BB0C-F474739BC061}" presName="ParentAccent3" presStyleLbl="alignNode1" presStyleIdx="2" presStyleCnt="11"/>
      <dgm:spPr/>
      <dgm:t>
        <a:bodyPr/>
        <a:lstStyle/>
        <a:p>
          <a:pPr rtl="1"/>
          <a:endParaRPr lang="ar-SA"/>
        </a:p>
      </dgm:t>
    </dgm:pt>
    <dgm:pt modelId="{32EB48E1-30AA-4887-A3E4-0BD8413BEEEF}" type="pres">
      <dgm:prSet presAssocID="{ED686C32-A95D-41C6-BB0C-F474739BC061}" presName="ParentAccent4" presStyleLbl="alignNode1" presStyleIdx="3" presStyleCnt="11"/>
      <dgm:spPr/>
      <dgm:t>
        <a:bodyPr/>
        <a:lstStyle/>
        <a:p>
          <a:pPr rtl="1"/>
          <a:endParaRPr lang="ar-SA"/>
        </a:p>
      </dgm:t>
    </dgm:pt>
    <dgm:pt modelId="{023DE3B0-543B-4471-8891-F4387CDDBD9B}" type="pres">
      <dgm:prSet presAssocID="{ED686C32-A95D-41C6-BB0C-F474739BC061}" presName="ParentAccent5" presStyleLbl="alignNode1" presStyleIdx="4" presStyleCnt="11"/>
      <dgm:spPr/>
      <dgm:t>
        <a:bodyPr/>
        <a:lstStyle/>
        <a:p>
          <a:pPr rtl="1"/>
          <a:endParaRPr lang="ar-SA"/>
        </a:p>
      </dgm:t>
    </dgm:pt>
    <dgm:pt modelId="{88677C45-375C-4567-85BE-1F871C99B09F}" type="pres">
      <dgm:prSet presAssocID="{ED686C32-A95D-41C6-BB0C-F474739BC061}" presName="ParentAccent6" presStyleLbl="alignNode1" presStyleIdx="5" presStyleCnt="11"/>
      <dgm:spPr/>
      <dgm:t>
        <a:bodyPr/>
        <a:lstStyle/>
        <a:p>
          <a:pPr rtl="1"/>
          <a:endParaRPr lang="ar-SA"/>
        </a:p>
      </dgm:t>
    </dgm:pt>
    <dgm:pt modelId="{417C87E5-DBA6-43AB-B220-C9707136CD91}" type="pres">
      <dgm:prSet presAssocID="{ED686C32-A95D-41C6-BB0C-F474739BC061}" presName="ParentAccent7" presStyleLbl="alignNode1" presStyleIdx="6" presStyleCnt="11"/>
      <dgm:spPr/>
      <dgm:t>
        <a:bodyPr/>
        <a:lstStyle/>
        <a:p>
          <a:pPr rtl="1"/>
          <a:endParaRPr lang="ar-SA"/>
        </a:p>
      </dgm:t>
    </dgm:pt>
    <dgm:pt modelId="{A5A56FDF-FFEF-4287-AED3-2B2E3F1258C4}" type="pres">
      <dgm:prSet presAssocID="{ED686C32-A95D-41C6-BB0C-F474739BC061}" presName="ParentAccent8" presStyleLbl="alignNode1" presStyleIdx="7" presStyleCnt="11"/>
      <dgm:spPr/>
      <dgm:t>
        <a:bodyPr/>
        <a:lstStyle/>
        <a:p>
          <a:pPr rtl="1"/>
          <a:endParaRPr lang="ar-SA"/>
        </a:p>
      </dgm:t>
    </dgm:pt>
    <dgm:pt modelId="{D7EE8476-6444-425F-9972-FAF12F610FB5}" type="pres">
      <dgm:prSet presAssocID="{ED686C32-A95D-41C6-BB0C-F474739BC061}" presName="ParentAccent9" presStyleLbl="alignNode1" presStyleIdx="8" presStyleCnt="11"/>
      <dgm:spPr/>
      <dgm:t>
        <a:bodyPr/>
        <a:lstStyle/>
        <a:p>
          <a:pPr rtl="1"/>
          <a:endParaRPr lang="ar-SA"/>
        </a:p>
      </dgm:t>
    </dgm:pt>
    <dgm:pt modelId="{FFE368D7-7688-4B7B-9AD4-43344FE0244B}" type="pres">
      <dgm:prSet presAssocID="{ED686C32-A95D-41C6-BB0C-F474739BC061}" presName="ParentAccent10" presStyleLbl="alignNode1" presStyleIdx="9" presStyleCnt="11"/>
      <dgm:spPr/>
      <dgm:t>
        <a:bodyPr/>
        <a:lstStyle/>
        <a:p>
          <a:pPr rtl="1"/>
          <a:endParaRPr lang="ar-SA"/>
        </a:p>
      </dgm:t>
    </dgm:pt>
    <dgm:pt modelId="{A71792C7-C6BB-4D27-9237-DF7D8C5EE21F}" type="pres">
      <dgm:prSet presAssocID="{ED686C32-A95D-41C6-BB0C-F474739BC061}" presName="Parent" presStyleLbl="alignNode1" presStyleIdx="10" presStyleCnt="11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94686BC-E325-4137-B738-965FB3997DB7}" type="presOf" srcId="{4A16C98A-D4D5-4B83-94E8-5D573A42FE0C}" destId="{202D326A-F4CC-47D4-B05B-75C1AE18FE0D}" srcOrd="0" destOrd="0" presId="urn:microsoft.com/office/officeart/2011/layout/ConvergingText"/>
    <dgm:cxn modelId="{BFE0B6EA-6637-4BC7-8F01-4A837C5238CC}" srcId="{4A16C98A-D4D5-4B83-94E8-5D573A42FE0C}" destId="{ED686C32-A95D-41C6-BB0C-F474739BC061}" srcOrd="0" destOrd="0" parTransId="{1B91D96C-61A8-4DF4-81B4-9D24AD3537BD}" sibTransId="{4A56D325-32B6-48A0-9D87-C5D6EBEFB045}"/>
    <dgm:cxn modelId="{AD9DED7D-4B3D-4ECD-96B0-31DA19B8F044}" type="presOf" srcId="{ED686C32-A95D-41C6-BB0C-F474739BC061}" destId="{A71792C7-C6BB-4D27-9237-DF7D8C5EE21F}" srcOrd="0" destOrd="0" presId="urn:microsoft.com/office/officeart/2011/layout/ConvergingText"/>
    <dgm:cxn modelId="{06A97EE2-4959-463D-83C8-38E1F9A9C606}" type="presParOf" srcId="{202D326A-F4CC-47D4-B05B-75C1AE18FE0D}" destId="{E0B9B882-F2FC-4617-938E-CFABA4D5B38A}" srcOrd="0" destOrd="0" presId="urn:microsoft.com/office/officeart/2011/layout/ConvergingText"/>
    <dgm:cxn modelId="{A3B55A9E-B1CD-4EB9-A41D-22F692AB499D}" type="presParOf" srcId="{E0B9B882-F2FC-4617-938E-CFABA4D5B38A}" destId="{3C572B78-FE22-423A-8F4E-FD2362E4E979}" srcOrd="0" destOrd="0" presId="urn:microsoft.com/office/officeart/2011/layout/ConvergingText"/>
    <dgm:cxn modelId="{2396320F-BCD5-41AB-8A15-B59EB30FF427}" type="presParOf" srcId="{E0B9B882-F2FC-4617-938E-CFABA4D5B38A}" destId="{2AACD71F-72C9-4EA2-BC27-0D463C0BFD95}" srcOrd="1" destOrd="0" presId="urn:microsoft.com/office/officeart/2011/layout/ConvergingText"/>
    <dgm:cxn modelId="{DEABE120-4085-42C6-BC65-03693387C922}" type="presParOf" srcId="{E0B9B882-F2FC-4617-938E-CFABA4D5B38A}" destId="{03616741-F748-49E8-A83A-8CF7EF7FD0E2}" srcOrd="2" destOrd="0" presId="urn:microsoft.com/office/officeart/2011/layout/ConvergingText"/>
    <dgm:cxn modelId="{9ABBD068-91C4-4A62-9DD4-BF26A161B81B}" type="presParOf" srcId="{E0B9B882-F2FC-4617-938E-CFABA4D5B38A}" destId="{32EB48E1-30AA-4887-A3E4-0BD8413BEEEF}" srcOrd="3" destOrd="0" presId="urn:microsoft.com/office/officeart/2011/layout/ConvergingText"/>
    <dgm:cxn modelId="{AC986F8D-03A2-4E6E-BD7C-DB65E0355861}" type="presParOf" srcId="{E0B9B882-F2FC-4617-938E-CFABA4D5B38A}" destId="{023DE3B0-543B-4471-8891-F4387CDDBD9B}" srcOrd="4" destOrd="0" presId="urn:microsoft.com/office/officeart/2011/layout/ConvergingText"/>
    <dgm:cxn modelId="{182B6773-260B-48B3-823F-254AD7112EF9}" type="presParOf" srcId="{E0B9B882-F2FC-4617-938E-CFABA4D5B38A}" destId="{88677C45-375C-4567-85BE-1F871C99B09F}" srcOrd="5" destOrd="0" presId="urn:microsoft.com/office/officeart/2011/layout/ConvergingText"/>
    <dgm:cxn modelId="{5735D534-93A4-4870-8BBD-D80B9DA126FA}" type="presParOf" srcId="{E0B9B882-F2FC-4617-938E-CFABA4D5B38A}" destId="{417C87E5-DBA6-43AB-B220-C9707136CD91}" srcOrd="6" destOrd="0" presId="urn:microsoft.com/office/officeart/2011/layout/ConvergingText"/>
    <dgm:cxn modelId="{6DB021A8-8523-432F-9BF3-B8761E39B022}" type="presParOf" srcId="{E0B9B882-F2FC-4617-938E-CFABA4D5B38A}" destId="{A5A56FDF-FFEF-4287-AED3-2B2E3F1258C4}" srcOrd="7" destOrd="0" presId="urn:microsoft.com/office/officeart/2011/layout/ConvergingText"/>
    <dgm:cxn modelId="{5B70E9FF-5D19-458C-B220-14D14B2AD0A7}" type="presParOf" srcId="{E0B9B882-F2FC-4617-938E-CFABA4D5B38A}" destId="{D7EE8476-6444-425F-9972-FAF12F610FB5}" srcOrd="8" destOrd="0" presId="urn:microsoft.com/office/officeart/2011/layout/ConvergingText"/>
    <dgm:cxn modelId="{ECDF8567-ACC7-4107-B24A-0643D0F417AB}" type="presParOf" srcId="{E0B9B882-F2FC-4617-938E-CFABA4D5B38A}" destId="{FFE368D7-7688-4B7B-9AD4-43344FE0244B}" srcOrd="9" destOrd="0" presId="urn:microsoft.com/office/officeart/2011/layout/ConvergingText"/>
    <dgm:cxn modelId="{6DAB17D5-4BBF-4ECB-B65D-90D3803269E9}" type="presParOf" srcId="{E0B9B882-F2FC-4617-938E-CFABA4D5B38A}" destId="{A71792C7-C6BB-4D27-9237-DF7D8C5EE21F}" srcOrd="10" destOrd="0" presId="urn:microsoft.com/office/officeart/2011/layout/ConvergingTex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6873E1-3D23-4BC7-B57F-35A4C4819DF8}" type="doc">
      <dgm:prSet loTypeId="urn:microsoft.com/office/officeart/2005/8/layout/vList3#1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10FF438-E67D-4744-AF95-6E510B41D4B9}">
      <dgm:prSet/>
      <dgm:spPr/>
      <dgm:t>
        <a:bodyPr/>
        <a:lstStyle/>
        <a:p>
          <a:pPr rtl="1"/>
          <a:r>
            <a:rPr lang="ar-SA" dirty="0" smtClean="0">
              <a:latin typeface="Times New Roman" pitchFamily="18" charset="0"/>
              <a:cs typeface="Times New Roman" pitchFamily="18" charset="0"/>
            </a:rPr>
            <a:t>يتكون </a:t>
          </a:r>
          <a:r>
            <a:rPr lang="ar-JO" dirty="0" smtClean="0">
              <a:latin typeface="Times New Roman" pitchFamily="18" charset="0"/>
              <a:cs typeface="Times New Roman" pitchFamily="18" charset="0"/>
            </a:rPr>
            <a:t>المبنى </a:t>
          </a:r>
          <a:r>
            <a:rPr lang="ar-SA" dirty="0" smtClean="0">
              <a:latin typeface="Times New Roman" pitchFamily="18" charset="0"/>
              <a:cs typeface="Times New Roman" pitchFamily="18" charset="0"/>
            </a:rPr>
            <a:t>من </a:t>
          </a:r>
          <a:r>
            <a:rPr lang="ar-JO" dirty="0" smtClean="0">
              <a:latin typeface="Times New Roman" pitchFamily="18" charset="0"/>
              <a:cs typeface="Times New Roman" pitchFamily="18" charset="0"/>
            </a:rPr>
            <a:t>ثلاثة</a:t>
          </a:r>
          <a:r>
            <a:rPr lang="ar-SA" dirty="0" smtClean="0">
              <a:latin typeface="Times New Roman" pitchFamily="18" charset="0"/>
              <a:cs typeface="Times New Roman" pitchFamily="18" charset="0"/>
            </a:rPr>
            <a:t> طوابق ويوجد تفاوت وتداخل في اجزاء المبنى وكتله ما يضفي عليه مظهرا جميلا .</a:t>
          </a:r>
          <a:endParaRPr lang="ar-JO" dirty="0">
            <a:latin typeface="Times New Roman" pitchFamily="18" charset="0"/>
            <a:cs typeface="Times New Roman" pitchFamily="18" charset="0"/>
          </a:endParaRPr>
        </a:p>
      </dgm:t>
    </dgm:pt>
    <dgm:pt modelId="{1416FBF3-50C1-4998-BE0F-0777EE1C554F}" type="parTrans" cxnId="{58A6F40F-32EE-4C41-AC8E-032375EA25A5}">
      <dgm:prSet/>
      <dgm:spPr/>
      <dgm:t>
        <a:bodyPr/>
        <a:lstStyle/>
        <a:p>
          <a:pPr rtl="1"/>
          <a:endParaRPr lang="ar-JO"/>
        </a:p>
      </dgm:t>
    </dgm:pt>
    <dgm:pt modelId="{37510A3B-3F19-4361-BE51-361CE80EF165}" type="sibTrans" cxnId="{58A6F40F-32EE-4C41-AC8E-032375EA25A5}">
      <dgm:prSet/>
      <dgm:spPr/>
      <dgm:t>
        <a:bodyPr/>
        <a:lstStyle/>
        <a:p>
          <a:pPr rtl="1"/>
          <a:endParaRPr lang="ar-JO"/>
        </a:p>
      </dgm:t>
    </dgm:pt>
    <dgm:pt modelId="{C00A772D-8520-4B29-8CAE-2E6AC2A6B32C}" type="pres">
      <dgm:prSet presAssocID="{7A6873E1-3D23-4BC7-B57F-35A4C4819DF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C38250BB-9E53-4CC8-A469-1286CF290C9C}" type="pres">
      <dgm:prSet presAssocID="{C10FF438-E67D-4744-AF95-6E510B41D4B9}" presName="composite" presStyleCnt="0"/>
      <dgm:spPr/>
    </dgm:pt>
    <dgm:pt modelId="{7DA339A6-7D6D-4A67-A02D-B929BB5BB301}" type="pres">
      <dgm:prSet presAssocID="{C10FF438-E67D-4744-AF95-6E510B41D4B9}" presName="imgShp" presStyleLbl="fgImgPlace1" presStyleIdx="0" presStyleCnt="1" custScaleX="117415" custScaleY="117415" custLinFactNeighborX="-3874" custLinFactNeighborY="2573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pPr rtl="1"/>
          <a:endParaRPr lang="ar-JO"/>
        </a:p>
      </dgm:t>
    </dgm:pt>
    <dgm:pt modelId="{ABC1AFD4-79E7-42D2-A6AD-2420D2D45979}" type="pres">
      <dgm:prSet presAssocID="{C10FF438-E67D-4744-AF95-6E510B41D4B9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JO"/>
        </a:p>
      </dgm:t>
    </dgm:pt>
  </dgm:ptLst>
  <dgm:cxnLst>
    <dgm:cxn modelId="{77C784FD-44B7-4BBB-ABFE-C07A55C6FD59}" type="presOf" srcId="{7A6873E1-3D23-4BC7-B57F-35A4C4819DF8}" destId="{C00A772D-8520-4B29-8CAE-2E6AC2A6B32C}" srcOrd="0" destOrd="0" presId="urn:microsoft.com/office/officeart/2005/8/layout/vList3#1"/>
    <dgm:cxn modelId="{58A6F40F-32EE-4C41-AC8E-032375EA25A5}" srcId="{7A6873E1-3D23-4BC7-B57F-35A4C4819DF8}" destId="{C10FF438-E67D-4744-AF95-6E510B41D4B9}" srcOrd="0" destOrd="0" parTransId="{1416FBF3-50C1-4998-BE0F-0777EE1C554F}" sibTransId="{37510A3B-3F19-4361-BE51-361CE80EF165}"/>
    <dgm:cxn modelId="{73B55578-F4EE-444E-A6E4-CBFD497DCA53}" type="presOf" srcId="{C10FF438-E67D-4744-AF95-6E510B41D4B9}" destId="{ABC1AFD4-79E7-42D2-A6AD-2420D2D45979}" srcOrd="0" destOrd="0" presId="urn:microsoft.com/office/officeart/2005/8/layout/vList3#1"/>
    <dgm:cxn modelId="{D45A149B-9F7B-44FB-8E54-1D401B27AAC5}" type="presParOf" srcId="{C00A772D-8520-4B29-8CAE-2E6AC2A6B32C}" destId="{C38250BB-9E53-4CC8-A469-1286CF290C9C}" srcOrd="0" destOrd="0" presId="urn:microsoft.com/office/officeart/2005/8/layout/vList3#1"/>
    <dgm:cxn modelId="{97F734D9-46B9-4E45-B108-2D479079C9E0}" type="presParOf" srcId="{C38250BB-9E53-4CC8-A469-1286CF290C9C}" destId="{7DA339A6-7D6D-4A67-A02D-B929BB5BB301}" srcOrd="0" destOrd="0" presId="urn:microsoft.com/office/officeart/2005/8/layout/vList3#1"/>
    <dgm:cxn modelId="{26A23738-52CA-4B99-885E-F0D2B4D63807}" type="presParOf" srcId="{C38250BB-9E53-4CC8-A469-1286CF290C9C}" destId="{ABC1AFD4-79E7-42D2-A6AD-2420D2D45979}" srcOrd="1" destOrd="0" presId="urn:microsoft.com/office/officeart/2005/8/layout/vList3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B11030-B0B1-4AF2-9303-D7FC8FEAB2F0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CBC2EF1-3394-4650-B3AC-0C01A11B9C91}">
      <dgm:prSet/>
      <dgm:spPr/>
      <dgm:t>
        <a:bodyPr/>
        <a:lstStyle/>
        <a:p>
          <a:pPr rtl="1"/>
          <a:r>
            <a:rPr lang="ar-SA" dirty="0" smtClean="0"/>
            <a:t>إن من أهم الصور المعمارية التي يجب أخذها بعين الاعتبار هي الواجهات التي من خلالها  يتم إظهار الصورة المعمارية للمبنى بالإضافة إلى معرفة ارتفاعات المبنى </a:t>
          </a:r>
          <a:endParaRPr lang="en-US" dirty="0"/>
        </a:p>
      </dgm:t>
    </dgm:pt>
    <dgm:pt modelId="{5439B22D-DACA-4DA4-8B00-B7B1D5F675E7}" type="parTrans" cxnId="{6EE885A8-61D1-44B0-BFB3-613832B116FB}">
      <dgm:prSet/>
      <dgm:spPr/>
      <dgm:t>
        <a:bodyPr/>
        <a:lstStyle/>
        <a:p>
          <a:endParaRPr lang="en-US"/>
        </a:p>
      </dgm:t>
    </dgm:pt>
    <dgm:pt modelId="{7EE43603-853C-4DD4-90E3-0272CC875D0F}" type="sibTrans" cxnId="{6EE885A8-61D1-44B0-BFB3-613832B116FB}">
      <dgm:prSet/>
      <dgm:spPr/>
      <dgm:t>
        <a:bodyPr/>
        <a:lstStyle/>
        <a:p>
          <a:endParaRPr lang="en-US"/>
        </a:p>
      </dgm:t>
    </dgm:pt>
    <dgm:pt modelId="{648FBC32-0345-40BB-AEFB-E1A7BB5B1B6C}" type="pres">
      <dgm:prSet presAssocID="{20B11030-B0B1-4AF2-9303-D7FC8FEAB2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61B3A3-9D61-455F-9E1B-A6AD8C248660}" type="pres">
      <dgm:prSet presAssocID="{1CBC2EF1-3394-4650-B3AC-0C01A11B9C91}" presName="linNode" presStyleCnt="0"/>
      <dgm:spPr/>
      <dgm:t>
        <a:bodyPr/>
        <a:lstStyle/>
        <a:p>
          <a:pPr rtl="1"/>
          <a:endParaRPr lang="ar-SA"/>
        </a:p>
      </dgm:t>
    </dgm:pt>
    <dgm:pt modelId="{63AF9C8A-69F2-4476-963B-97B2B1742878}" type="pres">
      <dgm:prSet presAssocID="{1CBC2EF1-3394-4650-B3AC-0C01A11B9C91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E885A8-61D1-44B0-BFB3-613832B116FB}" srcId="{20B11030-B0B1-4AF2-9303-D7FC8FEAB2F0}" destId="{1CBC2EF1-3394-4650-B3AC-0C01A11B9C91}" srcOrd="0" destOrd="0" parTransId="{5439B22D-DACA-4DA4-8B00-B7B1D5F675E7}" sibTransId="{7EE43603-853C-4DD4-90E3-0272CC875D0F}"/>
    <dgm:cxn modelId="{196C57B5-EA83-4A5B-93EF-AE3020428B3A}" type="presOf" srcId="{20B11030-B0B1-4AF2-9303-D7FC8FEAB2F0}" destId="{648FBC32-0345-40BB-AEFB-E1A7BB5B1B6C}" srcOrd="0" destOrd="0" presId="urn:microsoft.com/office/officeart/2005/8/layout/vList5"/>
    <dgm:cxn modelId="{4ABDCCFE-353B-4CDF-8CA6-F05C40DE081B}" type="presOf" srcId="{1CBC2EF1-3394-4650-B3AC-0C01A11B9C91}" destId="{63AF9C8A-69F2-4476-963B-97B2B1742878}" srcOrd="0" destOrd="0" presId="urn:microsoft.com/office/officeart/2005/8/layout/vList5"/>
    <dgm:cxn modelId="{5F7B03FD-D302-400A-8636-2CDCB7138682}" type="presParOf" srcId="{648FBC32-0345-40BB-AEFB-E1A7BB5B1B6C}" destId="{8361B3A3-9D61-455F-9E1B-A6AD8C248660}" srcOrd="0" destOrd="0" presId="urn:microsoft.com/office/officeart/2005/8/layout/vList5"/>
    <dgm:cxn modelId="{96ED3612-8E2B-401B-AE01-0FC9B72BE503}" type="presParOf" srcId="{8361B3A3-9D61-455F-9E1B-A6AD8C248660}" destId="{63AF9C8A-69F2-4476-963B-97B2B1742878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16C98A-D4D5-4B83-94E8-5D573A42FE0C}" type="doc">
      <dgm:prSet loTypeId="urn:microsoft.com/office/officeart/2011/layout/ConvergingText" loCatId="process" qsTypeId="urn:microsoft.com/office/officeart/2005/8/quickstyle/3d9" qsCatId="3D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ED686C32-A95D-41C6-BB0C-F474739BC061}">
      <dgm:prSet/>
      <dgm:spPr>
        <a:solidFill>
          <a:schemeClr val="bg2">
            <a:lumMod val="40000"/>
            <a:lumOff val="60000"/>
            <a:alpha val="50000"/>
          </a:schemeClr>
        </a:solidFill>
      </dgm:spPr>
      <dgm:t>
        <a:bodyPr/>
        <a:lstStyle/>
        <a:p>
          <a:pPr rtl="0"/>
          <a:r>
            <a:rPr lang="ar-SA" dirty="0" smtClean="0"/>
            <a:t>الفصل الثالث</a:t>
          </a:r>
          <a:br>
            <a:rPr lang="ar-SA" dirty="0" smtClean="0"/>
          </a:br>
          <a:r>
            <a:rPr lang="ar-SA" dirty="0" smtClean="0"/>
            <a:t> الوصف الإنشائي</a:t>
          </a:r>
          <a:endParaRPr lang="en-US" dirty="0"/>
        </a:p>
      </dgm:t>
    </dgm:pt>
    <dgm:pt modelId="{1B91D96C-61A8-4DF4-81B4-9D24AD3537BD}" type="parTrans" cxnId="{BFE0B6EA-6637-4BC7-8F01-4A837C5238CC}">
      <dgm:prSet/>
      <dgm:spPr/>
      <dgm:t>
        <a:bodyPr/>
        <a:lstStyle/>
        <a:p>
          <a:endParaRPr lang="en-US"/>
        </a:p>
      </dgm:t>
    </dgm:pt>
    <dgm:pt modelId="{4A56D325-32B6-48A0-9D87-C5D6EBEFB045}" type="sibTrans" cxnId="{BFE0B6EA-6637-4BC7-8F01-4A837C5238CC}">
      <dgm:prSet/>
      <dgm:spPr/>
      <dgm:t>
        <a:bodyPr/>
        <a:lstStyle/>
        <a:p>
          <a:endParaRPr lang="en-US"/>
        </a:p>
      </dgm:t>
    </dgm:pt>
    <dgm:pt modelId="{202D326A-F4CC-47D4-B05B-75C1AE18FE0D}" type="pres">
      <dgm:prSet presAssocID="{4A16C98A-D4D5-4B83-94E8-5D573A42FE0C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0B9B882-F2FC-4617-938E-CFABA4D5B38A}" type="pres">
      <dgm:prSet presAssocID="{ED686C32-A95D-41C6-BB0C-F474739BC061}" presName="composite" presStyleCnt="0"/>
      <dgm:spPr/>
      <dgm:t>
        <a:bodyPr/>
        <a:lstStyle/>
        <a:p>
          <a:pPr rtl="1"/>
          <a:endParaRPr lang="ar-SA"/>
        </a:p>
      </dgm:t>
    </dgm:pt>
    <dgm:pt modelId="{3C572B78-FE22-423A-8F4E-FD2362E4E979}" type="pres">
      <dgm:prSet presAssocID="{ED686C32-A95D-41C6-BB0C-F474739BC061}" presName="ParentAccent1" presStyleLbl="alignNode1" presStyleIdx="0" presStyleCnt="11"/>
      <dgm:spPr/>
      <dgm:t>
        <a:bodyPr/>
        <a:lstStyle/>
        <a:p>
          <a:pPr rtl="1"/>
          <a:endParaRPr lang="ar-SA"/>
        </a:p>
      </dgm:t>
    </dgm:pt>
    <dgm:pt modelId="{2AACD71F-72C9-4EA2-BC27-0D463C0BFD95}" type="pres">
      <dgm:prSet presAssocID="{ED686C32-A95D-41C6-BB0C-F474739BC061}" presName="ParentAccent2" presStyleLbl="alignNode1" presStyleIdx="1" presStyleCnt="11"/>
      <dgm:spPr/>
      <dgm:t>
        <a:bodyPr/>
        <a:lstStyle/>
        <a:p>
          <a:pPr rtl="1"/>
          <a:endParaRPr lang="ar-SA"/>
        </a:p>
      </dgm:t>
    </dgm:pt>
    <dgm:pt modelId="{03616741-F748-49E8-A83A-8CF7EF7FD0E2}" type="pres">
      <dgm:prSet presAssocID="{ED686C32-A95D-41C6-BB0C-F474739BC061}" presName="ParentAccent3" presStyleLbl="alignNode1" presStyleIdx="2" presStyleCnt="11"/>
      <dgm:spPr/>
      <dgm:t>
        <a:bodyPr/>
        <a:lstStyle/>
        <a:p>
          <a:pPr rtl="1"/>
          <a:endParaRPr lang="ar-SA"/>
        </a:p>
      </dgm:t>
    </dgm:pt>
    <dgm:pt modelId="{32EB48E1-30AA-4887-A3E4-0BD8413BEEEF}" type="pres">
      <dgm:prSet presAssocID="{ED686C32-A95D-41C6-BB0C-F474739BC061}" presName="ParentAccent4" presStyleLbl="alignNode1" presStyleIdx="3" presStyleCnt="11"/>
      <dgm:spPr/>
      <dgm:t>
        <a:bodyPr/>
        <a:lstStyle/>
        <a:p>
          <a:pPr rtl="1"/>
          <a:endParaRPr lang="ar-SA"/>
        </a:p>
      </dgm:t>
    </dgm:pt>
    <dgm:pt modelId="{023DE3B0-543B-4471-8891-F4387CDDBD9B}" type="pres">
      <dgm:prSet presAssocID="{ED686C32-A95D-41C6-BB0C-F474739BC061}" presName="ParentAccent5" presStyleLbl="alignNode1" presStyleIdx="4" presStyleCnt="11"/>
      <dgm:spPr/>
      <dgm:t>
        <a:bodyPr/>
        <a:lstStyle/>
        <a:p>
          <a:pPr rtl="1"/>
          <a:endParaRPr lang="ar-SA"/>
        </a:p>
      </dgm:t>
    </dgm:pt>
    <dgm:pt modelId="{88677C45-375C-4567-85BE-1F871C99B09F}" type="pres">
      <dgm:prSet presAssocID="{ED686C32-A95D-41C6-BB0C-F474739BC061}" presName="ParentAccent6" presStyleLbl="alignNode1" presStyleIdx="5" presStyleCnt="11"/>
      <dgm:spPr/>
      <dgm:t>
        <a:bodyPr/>
        <a:lstStyle/>
        <a:p>
          <a:pPr rtl="1"/>
          <a:endParaRPr lang="ar-SA"/>
        </a:p>
      </dgm:t>
    </dgm:pt>
    <dgm:pt modelId="{417C87E5-DBA6-43AB-B220-C9707136CD91}" type="pres">
      <dgm:prSet presAssocID="{ED686C32-A95D-41C6-BB0C-F474739BC061}" presName="ParentAccent7" presStyleLbl="alignNode1" presStyleIdx="6" presStyleCnt="11"/>
      <dgm:spPr/>
      <dgm:t>
        <a:bodyPr/>
        <a:lstStyle/>
        <a:p>
          <a:pPr rtl="1"/>
          <a:endParaRPr lang="ar-SA"/>
        </a:p>
      </dgm:t>
    </dgm:pt>
    <dgm:pt modelId="{A5A56FDF-FFEF-4287-AED3-2B2E3F1258C4}" type="pres">
      <dgm:prSet presAssocID="{ED686C32-A95D-41C6-BB0C-F474739BC061}" presName="ParentAccent8" presStyleLbl="alignNode1" presStyleIdx="7" presStyleCnt="11"/>
      <dgm:spPr/>
      <dgm:t>
        <a:bodyPr/>
        <a:lstStyle/>
        <a:p>
          <a:pPr rtl="1"/>
          <a:endParaRPr lang="ar-SA"/>
        </a:p>
      </dgm:t>
    </dgm:pt>
    <dgm:pt modelId="{D7EE8476-6444-425F-9972-FAF12F610FB5}" type="pres">
      <dgm:prSet presAssocID="{ED686C32-A95D-41C6-BB0C-F474739BC061}" presName="ParentAccent9" presStyleLbl="alignNode1" presStyleIdx="8" presStyleCnt="11"/>
      <dgm:spPr/>
      <dgm:t>
        <a:bodyPr/>
        <a:lstStyle/>
        <a:p>
          <a:pPr rtl="1"/>
          <a:endParaRPr lang="ar-SA"/>
        </a:p>
      </dgm:t>
    </dgm:pt>
    <dgm:pt modelId="{FFE368D7-7688-4B7B-9AD4-43344FE0244B}" type="pres">
      <dgm:prSet presAssocID="{ED686C32-A95D-41C6-BB0C-F474739BC061}" presName="ParentAccent10" presStyleLbl="alignNode1" presStyleIdx="9" presStyleCnt="11"/>
      <dgm:spPr/>
      <dgm:t>
        <a:bodyPr/>
        <a:lstStyle/>
        <a:p>
          <a:pPr rtl="1"/>
          <a:endParaRPr lang="ar-SA"/>
        </a:p>
      </dgm:t>
    </dgm:pt>
    <dgm:pt modelId="{A71792C7-C6BB-4D27-9237-DF7D8C5EE21F}" type="pres">
      <dgm:prSet presAssocID="{ED686C32-A95D-41C6-BB0C-F474739BC061}" presName="Parent" presStyleLbl="alignNode1" presStyleIdx="10" presStyleCnt="11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E6026E-60C7-4580-A7D5-8097EF82B201}" type="presOf" srcId="{ED686C32-A95D-41C6-BB0C-F474739BC061}" destId="{A71792C7-C6BB-4D27-9237-DF7D8C5EE21F}" srcOrd="0" destOrd="0" presId="urn:microsoft.com/office/officeart/2011/layout/ConvergingText"/>
    <dgm:cxn modelId="{BFE0B6EA-6637-4BC7-8F01-4A837C5238CC}" srcId="{4A16C98A-D4D5-4B83-94E8-5D573A42FE0C}" destId="{ED686C32-A95D-41C6-BB0C-F474739BC061}" srcOrd="0" destOrd="0" parTransId="{1B91D96C-61A8-4DF4-81B4-9D24AD3537BD}" sibTransId="{4A56D325-32B6-48A0-9D87-C5D6EBEFB045}"/>
    <dgm:cxn modelId="{641A8657-07B9-47E6-823F-8341B48250B5}" type="presOf" srcId="{4A16C98A-D4D5-4B83-94E8-5D573A42FE0C}" destId="{202D326A-F4CC-47D4-B05B-75C1AE18FE0D}" srcOrd="0" destOrd="0" presId="urn:microsoft.com/office/officeart/2011/layout/ConvergingText"/>
    <dgm:cxn modelId="{74DF6F71-EF70-49C5-8994-F05572E2967E}" type="presParOf" srcId="{202D326A-F4CC-47D4-B05B-75C1AE18FE0D}" destId="{E0B9B882-F2FC-4617-938E-CFABA4D5B38A}" srcOrd="0" destOrd="0" presId="urn:microsoft.com/office/officeart/2011/layout/ConvergingText"/>
    <dgm:cxn modelId="{768C9497-2058-46AA-AF1C-3D0AC00E72C1}" type="presParOf" srcId="{E0B9B882-F2FC-4617-938E-CFABA4D5B38A}" destId="{3C572B78-FE22-423A-8F4E-FD2362E4E979}" srcOrd="0" destOrd="0" presId="urn:microsoft.com/office/officeart/2011/layout/ConvergingText"/>
    <dgm:cxn modelId="{0460A4F3-7544-4FD3-9151-95B4BF882AD7}" type="presParOf" srcId="{E0B9B882-F2FC-4617-938E-CFABA4D5B38A}" destId="{2AACD71F-72C9-4EA2-BC27-0D463C0BFD95}" srcOrd="1" destOrd="0" presId="urn:microsoft.com/office/officeart/2011/layout/ConvergingText"/>
    <dgm:cxn modelId="{4F29CDF4-B8C8-48A6-A711-FDB2A2D5BD6D}" type="presParOf" srcId="{E0B9B882-F2FC-4617-938E-CFABA4D5B38A}" destId="{03616741-F748-49E8-A83A-8CF7EF7FD0E2}" srcOrd="2" destOrd="0" presId="urn:microsoft.com/office/officeart/2011/layout/ConvergingText"/>
    <dgm:cxn modelId="{4DFB850E-5BFB-4933-B6E2-F6E408DE615C}" type="presParOf" srcId="{E0B9B882-F2FC-4617-938E-CFABA4D5B38A}" destId="{32EB48E1-30AA-4887-A3E4-0BD8413BEEEF}" srcOrd="3" destOrd="0" presId="urn:microsoft.com/office/officeart/2011/layout/ConvergingText"/>
    <dgm:cxn modelId="{EEFB57D2-E07E-4078-AA76-83E589367EDE}" type="presParOf" srcId="{E0B9B882-F2FC-4617-938E-CFABA4D5B38A}" destId="{023DE3B0-543B-4471-8891-F4387CDDBD9B}" srcOrd="4" destOrd="0" presId="urn:microsoft.com/office/officeart/2011/layout/ConvergingText"/>
    <dgm:cxn modelId="{7BCB567E-DD41-41CF-B304-CBEC7D60CA3C}" type="presParOf" srcId="{E0B9B882-F2FC-4617-938E-CFABA4D5B38A}" destId="{88677C45-375C-4567-85BE-1F871C99B09F}" srcOrd="5" destOrd="0" presId="urn:microsoft.com/office/officeart/2011/layout/ConvergingText"/>
    <dgm:cxn modelId="{F0725939-BB1E-416A-8AF0-DDC057D97F53}" type="presParOf" srcId="{E0B9B882-F2FC-4617-938E-CFABA4D5B38A}" destId="{417C87E5-DBA6-43AB-B220-C9707136CD91}" srcOrd="6" destOrd="0" presId="urn:microsoft.com/office/officeart/2011/layout/ConvergingText"/>
    <dgm:cxn modelId="{662E946C-FC38-4C60-945E-471E8960F572}" type="presParOf" srcId="{E0B9B882-F2FC-4617-938E-CFABA4D5B38A}" destId="{A5A56FDF-FFEF-4287-AED3-2B2E3F1258C4}" srcOrd="7" destOrd="0" presId="urn:microsoft.com/office/officeart/2011/layout/ConvergingText"/>
    <dgm:cxn modelId="{AC9820C3-C211-4277-9D18-4BF8607E3BB3}" type="presParOf" srcId="{E0B9B882-F2FC-4617-938E-CFABA4D5B38A}" destId="{D7EE8476-6444-425F-9972-FAF12F610FB5}" srcOrd="8" destOrd="0" presId="urn:microsoft.com/office/officeart/2011/layout/ConvergingText"/>
    <dgm:cxn modelId="{4A10555A-FC95-4067-B52F-E0592F52E275}" type="presParOf" srcId="{E0B9B882-F2FC-4617-938E-CFABA4D5B38A}" destId="{FFE368D7-7688-4B7B-9AD4-43344FE0244B}" srcOrd="9" destOrd="0" presId="urn:microsoft.com/office/officeart/2011/layout/ConvergingText"/>
    <dgm:cxn modelId="{1536DD02-ABB4-4229-ABAD-75E64BF58CC8}" type="presParOf" srcId="{E0B9B882-F2FC-4617-938E-CFABA4D5B38A}" destId="{A71792C7-C6BB-4D27-9237-DF7D8C5EE21F}" srcOrd="10" destOrd="0" presId="urn:microsoft.com/office/officeart/2011/layout/ConvergingTex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430EED0-E5D1-4B0C-BDDD-F4633F71F022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994D33-82E2-4731-A373-E4E426342E55}">
      <dgm:prSet/>
      <dgm:spPr>
        <a:solidFill>
          <a:schemeClr val="tx1">
            <a:lumMod val="75000"/>
          </a:schemeClr>
        </a:solidFill>
      </dgm:spPr>
      <dgm:t>
        <a:bodyPr/>
        <a:lstStyle/>
        <a:p>
          <a:pPr rtl="1"/>
          <a:r>
            <a:rPr lang="ar-JO" b="0" dirty="0" smtClean="0"/>
            <a:t>يعتمد التصميم الإنشائي بشكل أساسي على تصميم كافه العناصر الانشائيه , والكيفية التي تقاوم</a:t>
          </a:r>
          <a:r>
            <a:rPr lang="ar-SA" b="0" dirty="0" smtClean="0"/>
            <a:t> </a:t>
          </a:r>
          <a:r>
            <a:rPr lang="ar-JO" b="0" dirty="0" smtClean="0"/>
            <a:t>فيه الأحمال التي تؤثر عليها وبالتالي كان لابد</a:t>
          </a:r>
          <a:r>
            <a:rPr lang="ar-SA" b="0" dirty="0" smtClean="0"/>
            <a:t> </a:t>
          </a:r>
          <a:r>
            <a:rPr lang="ar-JO" b="0" dirty="0" smtClean="0"/>
            <a:t>من وصف كافه هذه العناصر الإنشائية , والتعرف عليها وعلى ماهية عملها , و القوانين الهندسية والأفكار المعمول</a:t>
          </a:r>
          <a:r>
            <a:rPr lang="ar-SA" b="0" dirty="0" smtClean="0"/>
            <a:t> </a:t>
          </a:r>
          <a:r>
            <a:rPr lang="ar-JO" b="0" dirty="0" smtClean="0"/>
            <a:t> بها , مع مراعاة الحفاظ على</a:t>
          </a:r>
          <a:r>
            <a:rPr lang="ar-SA" b="0" dirty="0" smtClean="0"/>
            <a:t> </a:t>
          </a:r>
          <a:r>
            <a:rPr lang="ar-JO" b="0" dirty="0" smtClean="0"/>
            <a:t>الرونق المعماري المصمم له .</a:t>
          </a:r>
          <a:endParaRPr lang="en-US" b="0" dirty="0"/>
        </a:p>
      </dgm:t>
    </dgm:pt>
    <dgm:pt modelId="{09C36914-BF15-4B08-B497-9DE95121A7C8}" type="parTrans" cxnId="{56D01451-7AC2-406B-ACCA-CB85888CE1D4}">
      <dgm:prSet/>
      <dgm:spPr/>
      <dgm:t>
        <a:bodyPr/>
        <a:lstStyle/>
        <a:p>
          <a:endParaRPr lang="en-US"/>
        </a:p>
      </dgm:t>
    </dgm:pt>
    <dgm:pt modelId="{F7FCAAD3-9BC8-4DE3-8DCC-BA109A2DB566}" type="sibTrans" cxnId="{56D01451-7AC2-406B-ACCA-CB85888CE1D4}">
      <dgm:prSet/>
      <dgm:spPr/>
      <dgm:t>
        <a:bodyPr/>
        <a:lstStyle/>
        <a:p>
          <a:endParaRPr lang="en-US"/>
        </a:p>
      </dgm:t>
    </dgm:pt>
    <dgm:pt modelId="{07586BAF-D766-4A53-A6C8-61719711C3A2}" type="pres">
      <dgm:prSet presAssocID="{A430EED0-E5D1-4B0C-BDDD-F4633F71F0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5C8A54-E424-4B89-8A73-8718568BFBA6}" type="pres">
      <dgm:prSet presAssocID="{EB994D33-82E2-4731-A373-E4E426342E55}" presName="linNode" presStyleCnt="0"/>
      <dgm:spPr/>
    </dgm:pt>
    <dgm:pt modelId="{7123D0A3-D9D7-4BAB-9CFF-92765D442363}" type="pres">
      <dgm:prSet presAssocID="{EB994D33-82E2-4731-A373-E4E426342E55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72725A-1BD3-41DE-83BD-716FDECCB625}" type="presOf" srcId="{EB994D33-82E2-4731-A373-E4E426342E55}" destId="{7123D0A3-D9D7-4BAB-9CFF-92765D442363}" srcOrd="0" destOrd="0" presId="urn:microsoft.com/office/officeart/2005/8/layout/vList5"/>
    <dgm:cxn modelId="{238B036F-5D73-464A-ADCF-F89A45C3B358}" type="presOf" srcId="{A430EED0-E5D1-4B0C-BDDD-F4633F71F022}" destId="{07586BAF-D766-4A53-A6C8-61719711C3A2}" srcOrd="0" destOrd="0" presId="urn:microsoft.com/office/officeart/2005/8/layout/vList5"/>
    <dgm:cxn modelId="{56D01451-7AC2-406B-ACCA-CB85888CE1D4}" srcId="{A430EED0-E5D1-4B0C-BDDD-F4633F71F022}" destId="{EB994D33-82E2-4731-A373-E4E426342E55}" srcOrd="0" destOrd="0" parTransId="{09C36914-BF15-4B08-B497-9DE95121A7C8}" sibTransId="{F7FCAAD3-9BC8-4DE3-8DCC-BA109A2DB566}"/>
    <dgm:cxn modelId="{D20FC499-7626-4C75-AAE7-657613C1A06F}" type="presParOf" srcId="{07586BAF-D766-4A53-A6C8-61719711C3A2}" destId="{A75C8A54-E424-4B89-8A73-8718568BFBA6}" srcOrd="0" destOrd="0" presId="urn:microsoft.com/office/officeart/2005/8/layout/vList5"/>
    <dgm:cxn modelId="{41A56734-B6AE-4AB7-BF8E-5D1D84D4F532}" type="presParOf" srcId="{A75C8A54-E424-4B89-8A73-8718568BFBA6}" destId="{7123D0A3-D9D7-4BAB-9CFF-92765D442363}" srcOrd="0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94F383-A64F-45AD-8128-BA41A57C1C8C}">
      <dsp:nvSpPr>
        <dsp:cNvPr id="0" name=""/>
        <dsp:cNvSpPr/>
      </dsp:nvSpPr>
      <dsp:spPr>
        <a:xfrm>
          <a:off x="4814892" y="0"/>
          <a:ext cx="3033387" cy="93336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  <a:sp3d extrusionH="28000" prstMaterial="matte"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0" i="0" kern="1200" baseline="0" dirty="0" smtClean="0"/>
            <a:t>المقدمة.</a:t>
          </a:r>
          <a:endParaRPr lang="en-US" sz="2600" kern="1200" dirty="0"/>
        </a:p>
      </dsp:txBody>
      <dsp:txXfrm>
        <a:off x="4860455" y="45563"/>
        <a:ext cx="2942261" cy="842242"/>
      </dsp:txXfrm>
    </dsp:sp>
    <dsp:sp modelId="{D84EE655-DE68-40B9-ACC1-7140864B99DD}">
      <dsp:nvSpPr>
        <dsp:cNvPr id="0" name=""/>
        <dsp:cNvSpPr/>
      </dsp:nvSpPr>
      <dsp:spPr>
        <a:xfrm>
          <a:off x="3823611" y="985634"/>
          <a:ext cx="3033387" cy="933368"/>
        </a:xfrm>
        <a:prstGeom prst="roundRect">
          <a:avLst/>
        </a:prstGeom>
        <a:solidFill>
          <a:schemeClr val="accent3">
            <a:hueOff val="-1251503"/>
            <a:satOff val="-2316"/>
            <a:lumOff val="931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  <a:sp3d extrusionH="28000" prstMaterial="matte"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kern="1200" dirty="0" smtClean="0"/>
            <a:t>الوصف المعماري.</a:t>
          </a:r>
          <a:endParaRPr lang="en-US" sz="2600" kern="1200" dirty="0"/>
        </a:p>
      </dsp:txBody>
      <dsp:txXfrm>
        <a:off x="3869174" y="1031197"/>
        <a:ext cx="2942261" cy="842242"/>
      </dsp:txXfrm>
    </dsp:sp>
    <dsp:sp modelId="{B9AC07EF-3F91-4041-AD47-A344D8F4ACDF}">
      <dsp:nvSpPr>
        <dsp:cNvPr id="0" name=""/>
        <dsp:cNvSpPr/>
      </dsp:nvSpPr>
      <dsp:spPr>
        <a:xfrm>
          <a:off x="2696344" y="1962207"/>
          <a:ext cx="3033387" cy="933368"/>
        </a:xfrm>
        <a:prstGeom prst="roundRect">
          <a:avLst/>
        </a:prstGeom>
        <a:solidFill>
          <a:schemeClr val="accent3">
            <a:hueOff val="-2503006"/>
            <a:satOff val="-4631"/>
            <a:lumOff val="1861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  <a:sp3d extrusionH="28000" prstMaterial="matte"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0" i="0" kern="1200" baseline="0" smtClean="0"/>
            <a:t>الوصف الإنشائي.</a:t>
          </a:r>
          <a:endParaRPr lang="en-US" sz="2600" kern="1200"/>
        </a:p>
      </dsp:txBody>
      <dsp:txXfrm>
        <a:off x="2741907" y="2007770"/>
        <a:ext cx="2942261" cy="842242"/>
      </dsp:txXfrm>
    </dsp:sp>
    <dsp:sp modelId="{F8D384B8-3AAE-4F1D-95AA-87DBAEA345D3}">
      <dsp:nvSpPr>
        <dsp:cNvPr id="0" name=""/>
        <dsp:cNvSpPr/>
      </dsp:nvSpPr>
      <dsp:spPr>
        <a:xfrm>
          <a:off x="1628561" y="2886513"/>
          <a:ext cx="3033387" cy="933368"/>
        </a:xfrm>
        <a:prstGeom prst="roundRect">
          <a:avLst/>
        </a:prstGeom>
        <a:solidFill>
          <a:schemeClr val="accent3">
            <a:hueOff val="-3754509"/>
            <a:satOff val="-6947"/>
            <a:lumOff val="2792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  <a:sp3d extrusionH="28000" prstMaterial="matte"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kern="1200" dirty="0" smtClean="0"/>
            <a:t>تحليل وتصميم العناصر الإنشائية. </a:t>
          </a:r>
          <a:endParaRPr lang="en-US" sz="2600" kern="1200" dirty="0"/>
        </a:p>
      </dsp:txBody>
      <dsp:txXfrm>
        <a:off x="1674124" y="2932076"/>
        <a:ext cx="2942261" cy="842242"/>
      </dsp:txXfrm>
    </dsp:sp>
    <dsp:sp modelId="{5496D321-CA2C-4010-B706-C40773610BC0}">
      <dsp:nvSpPr>
        <dsp:cNvPr id="0" name=""/>
        <dsp:cNvSpPr/>
      </dsp:nvSpPr>
      <dsp:spPr>
        <a:xfrm>
          <a:off x="637280" y="3872149"/>
          <a:ext cx="3033387" cy="933368"/>
        </a:xfrm>
        <a:prstGeom prst="roundRect">
          <a:avLst/>
        </a:prstGeom>
        <a:solidFill>
          <a:schemeClr val="accent3">
            <a:hueOff val="-5006012"/>
            <a:satOff val="-9263"/>
            <a:lumOff val="3723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  <a:sp3d extrusionH="28000" prstMaterial="matte"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kern="1200" dirty="0" smtClean="0"/>
            <a:t>النتائج والتوصيات.</a:t>
          </a:r>
          <a:endParaRPr lang="en-US" sz="2600" kern="1200" dirty="0"/>
        </a:p>
      </dsp:txBody>
      <dsp:txXfrm>
        <a:off x="682843" y="3917712"/>
        <a:ext cx="2942261" cy="84224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22437-902A-4C22-859D-7C78BC837D4E}">
      <dsp:nvSpPr>
        <dsp:cNvPr id="0" name=""/>
        <dsp:cNvSpPr/>
      </dsp:nvSpPr>
      <dsp:spPr>
        <a:xfrm>
          <a:off x="2422802" y="652387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AEA68E-9CA7-4E2E-9830-89AD12D0E841}">
      <dsp:nvSpPr>
        <dsp:cNvPr id="0" name=""/>
        <dsp:cNvSpPr/>
      </dsp:nvSpPr>
      <dsp:spPr>
        <a:xfrm>
          <a:off x="2220306" y="652387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B440BE-11D6-427F-9D99-E1FE2C9812E2}">
      <dsp:nvSpPr>
        <dsp:cNvPr id="0" name=""/>
        <dsp:cNvSpPr/>
      </dsp:nvSpPr>
      <dsp:spPr>
        <a:xfrm>
          <a:off x="2017811" y="652387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D42BE4-0ED0-4927-9F17-E98AD1DBCBA6}">
      <dsp:nvSpPr>
        <dsp:cNvPr id="0" name=""/>
        <dsp:cNvSpPr/>
      </dsp:nvSpPr>
      <dsp:spPr>
        <a:xfrm>
          <a:off x="1815316" y="652387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F32D60-CED5-4A0D-BA19-1AF084BB7F2C}">
      <dsp:nvSpPr>
        <dsp:cNvPr id="0" name=""/>
        <dsp:cNvSpPr/>
      </dsp:nvSpPr>
      <dsp:spPr>
        <a:xfrm>
          <a:off x="1612820" y="652387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76C19F-167E-46AE-94F0-7449498A95B4}">
      <dsp:nvSpPr>
        <dsp:cNvPr id="0" name=""/>
        <dsp:cNvSpPr/>
      </dsp:nvSpPr>
      <dsp:spPr>
        <a:xfrm>
          <a:off x="1290911" y="592787"/>
          <a:ext cx="238573" cy="2383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C1786F-8CE8-42C1-A580-FB80D0DA969F}">
      <dsp:nvSpPr>
        <dsp:cNvPr id="0" name=""/>
        <dsp:cNvSpPr/>
      </dsp:nvSpPr>
      <dsp:spPr>
        <a:xfrm>
          <a:off x="2228437" y="406145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982685-E404-4390-82F4-308CE2121684}">
      <dsp:nvSpPr>
        <dsp:cNvPr id="0" name=""/>
        <dsp:cNvSpPr/>
      </dsp:nvSpPr>
      <dsp:spPr>
        <a:xfrm>
          <a:off x="2228437" y="900438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733DA7-166A-4F41-861E-4F7C3908E6D5}">
      <dsp:nvSpPr>
        <dsp:cNvPr id="0" name=""/>
        <dsp:cNvSpPr/>
      </dsp:nvSpPr>
      <dsp:spPr>
        <a:xfrm>
          <a:off x="2334893" y="513280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5697D6-C3F0-4EAB-8376-9166E4D054BD}">
      <dsp:nvSpPr>
        <dsp:cNvPr id="0" name=""/>
        <dsp:cNvSpPr/>
      </dsp:nvSpPr>
      <dsp:spPr>
        <a:xfrm>
          <a:off x="2342007" y="793906"/>
          <a:ext cx="119159" cy="119199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245BE5-983A-4426-BDA3-E4F480CF0530}">
      <dsp:nvSpPr>
        <dsp:cNvPr id="0" name=""/>
        <dsp:cNvSpPr/>
      </dsp:nvSpPr>
      <dsp:spPr>
        <a:xfrm>
          <a:off x="1241" y="108748"/>
          <a:ext cx="1206588" cy="1206477"/>
        </a:xfrm>
        <a:prstGeom prst="ellipse">
          <a:avLst/>
        </a:prstGeom>
        <a:solidFill>
          <a:schemeClr val="bg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/>
            <a:t/>
          </a:r>
          <a:br>
            <a:rPr lang="ar-SA" sz="1700" b="1" kern="1200" dirty="0" smtClean="0"/>
          </a:br>
          <a:r>
            <a:rPr lang="ar-SA" sz="2000" b="1" kern="1200" dirty="0" smtClean="0"/>
            <a:t>الفصل الأول </a:t>
          </a:r>
          <a:r>
            <a:rPr lang="ar-SA" sz="1700" b="1" kern="1200" dirty="0" smtClean="0"/>
            <a:t/>
          </a:r>
          <a:br>
            <a:rPr lang="ar-SA" sz="1700" b="1" kern="1200" dirty="0" smtClean="0"/>
          </a:br>
          <a:endParaRPr lang="en-US" sz="1700" b="1" kern="1200" dirty="0"/>
        </a:p>
      </dsp:txBody>
      <dsp:txXfrm>
        <a:off x="177942" y="285432"/>
        <a:ext cx="853186" cy="85310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A9B30C-C1AC-4D2C-8489-517E7F57B2DA}">
      <dsp:nvSpPr>
        <dsp:cNvPr id="0" name=""/>
        <dsp:cNvSpPr/>
      </dsp:nvSpPr>
      <dsp:spPr>
        <a:xfrm rot="10800000" flipH="1">
          <a:off x="4114806" y="2027191"/>
          <a:ext cx="328123" cy="544585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A9433A8-44E2-4A3F-AA9E-E5A2ED558D15}">
      <dsp:nvSpPr>
        <dsp:cNvPr id="0" name=""/>
        <dsp:cNvSpPr/>
      </dsp:nvSpPr>
      <dsp:spPr>
        <a:xfrm>
          <a:off x="-3" y="606219"/>
          <a:ext cx="8686807" cy="142145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1- تطبيق و ربط المعلومات التي تم دراستها في المساقات المختلفة</a:t>
          </a:r>
          <a:endParaRPr lang="en-US" sz="1800" kern="1200" dirty="0"/>
        </a:p>
      </dsp:txBody>
      <dsp:txXfrm>
        <a:off x="69387" y="675609"/>
        <a:ext cx="8548027" cy="1282675"/>
      </dsp:txXfrm>
    </dsp:sp>
    <dsp:sp modelId="{8CCF0188-1E4A-4CDB-8D3E-D45F06A3E565}">
      <dsp:nvSpPr>
        <dsp:cNvPr id="0" name=""/>
        <dsp:cNvSpPr/>
      </dsp:nvSpPr>
      <dsp:spPr>
        <a:xfrm>
          <a:off x="-3" y="2566334"/>
          <a:ext cx="8686807" cy="10725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2-  القدرة على اختيار النظام الإنشائي الأنسب للمشاريع المختلفة</a:t>
          </a:r>
          <a:endParaRPr lang="en-US" sz="1800" kern="1200" dirty="0"/>
        </a:p>
      </dsp:txBody>
      <dsp:txXfrm>
        <a:off x="52354" y="2618691"/>
        <a:ext cx="8582093" cy="967827"/>
      </dsp:txXfrm>
    </dsp:sp>
    <dsp:sp modelId="{B5B5D6D0-D316-4217-B345-12B78A8CCB22}">
      <dsp:nvSpPr>
        <dsp:cNvPr id="0" name=""/>
        <dsp:cNvSpPr/>
      </dsp:nvSpPr>
      <dsp:spPr>
        <a:xfrm>
          <a:off x="-3" y="4140721"/>
          <a:ext cx="8686807" cy="132961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/>
            <a:t>3- القدرة على تصميم العناصر الإنشائية المختلفة ، وكذلك استخدام برامج التصميم</a:t>
          </a:r>
          <a:endParaRPr lang="en-US" sz="1800" b="1" kern="1200" dirty="0"/>
        </a:p>
      </dsp:txBody>
      <dsp:txXfrm>
        <a:off x="64904" y="4205628"/>
        <a:ext cx="8556993" cy="11998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29C39A-D986-433E-BEAA-3CDFCE987592}">
      <dsp:nvSpPr>
        <dsp:cNvPr id="0" name=""/>
        <dsp:cNvSpPr/>
      </dsp:nvSpPr>
      <dsp:spPr>
        <a:xfrm>
          <a:off x="225588" y="854352"/>
          <a:ext cx="1301691" cy="123231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دراسة المشروع معماريا</a:t>
          </a:r>
          <a:endParaRPr lang="en-US" sz="1400" b="1" kern="1200" dirty="0"/>
        </a:p>
      </dsp:txBody>
      <dsp:txXfrm>
        <a:off x="416216" y="1034821"/>
        <a:ext cx="920435" cy="871379"/>
      </dsp:txXfrm>
    </dsp:sp>
    <dsp:sp modelId="{FB0E5442-7020-4FF6-9A85-14BFEB3D2E18}">
      <dsp:nvSpPr>
        <dsp:cNvPr id="0" name=""/>
        <dsp:cNvSpPr/>
      </dsp:nvSpPr>
      <dsp:spPr>
        <a:xfrm rot="10800000">
          <a:off x="569931" y="2312825"/>
          <a:ext cx="613005" cy="479449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2863DC-7FC6-45FB-81DB-1D9CD8789497}">
      <dsp:nvSpPr>
        <dsp:cNvPr id="0" name=""/>
        <dsp:cNvSpPr/>
      </dsp:nvSpPr>
      <dsp:spPr>
        <a:xfrm>
          <a:off x="292327" y="2991291"/>
          <a:ext cx="1168214" cy="116821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تحديد العناصر الإنشائية</a:t>
          </a:r>
          <a:endParaRPr lang="en-US" sz="1200" b="1" kern="1200" dirty="0"/>
        </a:p>
      </dsp:txBody>
      <dsp:txXfrm>
        <a:off x="463408" y="3162372"/>
        <a:ext cx="826052" cy="826052"/>
      </dsp:txXfrm>
    </dsp:sp>
    <dsp:sp modelId="{40931A67-AB84-4E81-A0B0-748649E9DAEF}">
      <dsp:nvSpPr>
        <dsp:cNvPr id="0" name=""/>
        <dsp:cNvSpPr/>
      </dsp:nvSpPr>
      <dsp:spPr>
        <a:xfrm rot="5400000">
          <a:off x="1897084" y="3335674"/>
          <a:ext cx="613005" cy="479449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360EEC-BA33-4A56-A9DE-0820D6D21F17}">
      <dsp:nvSpPr>
        <dsp:cNvPr id="0" name=""/>
        <dsp:cNvSpPr/>
      </dsp:nvSpPr>
      <dsp:spPr>
        <a:xfrm>
          <a:off x="2919495" y="2991291"/>
          <a:ext cx="1168214" cy="11682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smtClean="0"/>
            <a:t>حساب الأحمال المختلفة</a:t>
          </a:r>
          <a:endParaRPr lang="en-US" sz="1200" b="1" kern="1200"/>
        </a:p>
      </dsp:txBody>
      <dsp:txXfrm>
        <a:off x="3090576" y="3162372"/>
        <a:ext cx="826052" cy="826052"/>
      </dsp:txXfrm>
    </dsp:sp>
    <dsp:sp modelId="{07347646-7468-4580-A3FF-003C1105F300}">
      <dsp:nvSpPr>
        <dsp:cNvPr id="0" name=""/>
        <dsp:cNvSpPr/>
      </dsp:nvSpPr>
      <dsp:spPr>
        <a:xfrm>
          <a:off x="3197099" y="2139878"/>
          <a:ext cx="613005" cy="479449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5443A53-53F1-41FA-A6C2-16D56BA2BA92}">
      <dsp:nvSpPr>
        <dsp:cNvPr id="0" name=""/>
        <dsp:cNvSpPr/>
      </dsp:nvSpPr>
      <dsp:spPr>
        <a:xfrm>
          <a:off x="2919495" y="626840"/>
          <a:ext cx="1168214" cy="116821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التحليل الإنشائي للعناصر</a:t>
          </a:r>
          <a:endParaRPr lang="en-US" sz="1200" b="1" kern="1200" dirty="0"/>
        </a:p>
      </dsp:txBody>
      <dsp:txXfrm>
        <a:off x="3090576" y="797921"/>
        <a:ext cx="826052" cy="826052"/>
      </dsp:txXfrm>
    </dsp:sp>
    <dsp:sp modelId="{3DCB0238-78AF-4EEF-B551-FCFF96B16B5D}">
      <dsp:nvSpPr>
        <dsp:cNvPr id="0" name=""/>
        <dsp:cNvSpPr/>
      </dsp:nvSpPr>
      <dsp:spPr>
        <a:xfrm rot="5400000">
          <a:off x="4524253" y="971222"/>
          <a:ext cx="613005" cy="479449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2127BB3-29CF-480A-AF56-0310A8D569C9}">
      <dsp:nvSpPr>
        <dsp:cNvPr id="0" name=""/>
        <dsp:cNvSpPr/>
      </dsp:nvSpPr>
      <dsp:spPr>
        <a:xfrm>
          <a:off x="5546663" y="626840"/>
          <a:ext cx="1168214" cy="116821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التصميم الإنشائي للعناصر</a:t>
          </a:r>
          <a:endParaRPr lang="en-US" sz="1200" b="1" kern="1200" dirty="0"/>
        </a:p>
      </dsp:txBody>
      <dsp:txXfrm>
        <a:off x="5717744" y="797921"/>
        <a:ext cx="826052" cy="826052"/>
      </dsp:txXfrm>
    </dsp:sp>
    <dsp:sp modelId="{75B38E32-DC64-4965-9E8A-52FD3163DF60}">
      <dsp:nvSpPr>
        <dsp:cNvPr id="0" name=""/>
        <dsp:cNvSpPr/>
      </dsp:nvSpPr>
      <dsp:spPr>
        <a:xfrm rot="10800000">
          <a:off x="5824268" y="2167017"/>
          <a:ext cx="613005" cy="479449"/>
        </a:xfrm>
        <a:prstGeom prst="triangl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3F1FC9-E15F-4DA8-9D6C-C105A20DC3D2}">
      <dsp:nvSpPr>
        <dsp:cNvPr id="0" name=""/>
        <dsp:cNvSpPr/>
      </dsp:nvSpPr>
      <dsp:spPr>
        <a:xfrm>
          <a:off x="5546663" y="2991291"/>
          <a:ext cx="1168214" cy="11682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200" b="1" kern="1200" dirty="0" smtClean="0"/>
            <a:t>إعداد المخططات التنفيذية</a:t>
          </a:r>
          <a:endParaRPr lang="en-US" sz="1200" b="1" kern="1200" dirty="0"/>
        </a:p>
      </dsp:txBody>
      <dsp:txXfrm>
        <a:off x="5717744" y="3162372"/>
        <a:ext cx="826052" cy="826052"/>
      </dsp:txXfrm>
    </dsp:sp>
    <dsp:sp modelId="{10138BC9-3B0E-476E-B1E7-2D2FE92E4261}">
      <dsp:nvSpPr>
        <dsp:cNvPr id="0" name=""/>
        <dsp:cNvSpPr/>
      </dsp:nvSpPr>
      <dsp:spPr>
        <a:xfrm rot="5579002">
          <a:off x="7005929" y="3397258"/>
          <a:ext cx="613005" cy="479449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689537-ECBE-4448-921F-95C00A28155A}">
      <dsp:nvSpPr>
        <dsp:cNvPr id="0" name=""/>
        <dsp:cNvSpPr/>
      </dsp:nvSpPr>
      <dsp:spPr>
        <a:xfrm>
          <a:off x="7882928" y="3133053"/>
          <a:ext cx="1118227" cy="112560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400" b="1" kern="1200" dirty="0" smtClean="0"/>
            <a:t>النتائج </a:t>
          </a:r>
          <a:r>
            <a:rPr lang="ar-SA" sz="1400" b="1" kern="1200" dirty="0" err="1" smtClean="0"/>
            <a:t>و</a:t>
          </a:r>
          <a:r>
            <a:rPr lang="ar-SA" sz="1400" b="1" kern="1200" dirty="0" smtClean="0"/>
            <a:t> التوصيات</a:t>
          </a:r>
          <a:endParaRPr lang="en-US" sz="1400" b="1" kern="1200" dirty="0"/>
        </a:p>
      </dsp:txBody>
      <dsp:txXfrm>
        <a:off x="8046689" y="3297893"/>
        <a:ext cx="790705" cy="7959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572B78-FE22-423A-8F4E-FD2362E4E979}">
      <dsp:nvSpPr>
        <dsp:cNvPr id="0" name=""/>
        <dsp:cNvSpPr/>
      </dsp:nvSpPr>
      <dsp:spPr>
        <a:xfrm>
          <a:off x="7000344" y="2229714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ACD71F-72C9-4EA2-BC27-0D463C0BFD95}">
      <dsp:nvSpPr>
        <dsp:cNvPr id="0" name=""/>
        <dsp:cNvSpPr/>
      </dsp:nvSpPr>
      <dsp:spPr>
        <a:xfrm>
          <a:off x="6414962" y="2229714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616741-F748-49E8-A83A-8CF7EF7FD0E2}">
      <dsp:nvSpPr>
        <dsp:cNvPr id="0" name=""/>
        <dsp:cNvSpPr/>
      </dsp:nvSpPr>
      <dsp:spPr>
        <a:xfrm>
          <a:off x="5829580" y="2229714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8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8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EB48E1-30AA-4887-A3E4-0BD8413BEEEF}">
      <dsp:nvSpPr>
        <dsp:cNvPr id="0" name=""/>
        <dsp:cNvSpPr/>
      </dsp:nvSpPr>
      <dsp:spPr>
        <a:xfrm>
          <a:off x="5244198" y="2229714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2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2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3DE3B0-543B-4471-8891-F4387CDDBD9B}">
      <dsp:nvSpPr>
        <dsp:cNvPr id="0" name=""/>
        <dsp:cNvSpPr/>
      </dsp:nvSpPr>
      <dsp:spPr>
        <a:xfrm>
          <a:off x="4658816" y="2229714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6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6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677C45-375C-4567-85BE-1F871C99B09F}">
      <dsp:nvSpPr>
        <dsp:cNvPr id="0" name=""/>
        <dsp:cNvSpPr/>
      </dsp:nvSpPr>
      <dsp:spPr>
        <a:xfrm>
          <a:off x="3728228" y="2057420"/>
          <a:ext cx="689678" cy="689175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7C87E5-DBA6-43AB-B220-C9707136CD91}">
      <dsp:nvSpPr>
        <dsp:cNvPr id="0" name=""/>
        <dsp:cNvSpPr/>
      </dsp:nvSpPr>
      <dsp:spPr>
        <a:xfrm>
          <a:off x="6438465" y="1517867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4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4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A56FDF-FFEF-4287-AED3-2B2E3F1258C4}">
      <dsp:nvSpPr>
        <dsp:cNvPr id="0" name=""/>
        <dsp:cNvSpPr/>
      </dsp:nvSpPr>
      <dsp:spPr>
        <a:xfrm>
          <a:off x="6438465" y="2946791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8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8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EE8476-6444-425F-9972-FAF12F610FB5}">
      <dsp:nvSpPr>
        <dsp:cNvPr id="0" name=""/>
        <dsp:cNvSpPr/>
      </dsp:nvSpPr>
      <dsp:spPr>
        <a:xfrm>
          <a:off x="6746213" y="1827578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32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2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E368D7-7688-4B7B-9AD4-43344FE0244B}">
      <dsp:nvSpPr>
        <dsp:cNvPr id="0" name=""/>
        <dsp:cNvSpPr/>
      </dsp:nvSpPr>
      <dsp:spPr>
        <a:xfrm>
          <a:off x="6766778" y="2638825"/>
          <a:ext cx="344471" cy="34458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36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6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1792C7-C6BB-4D27-9237-DF7D8C5EE21F}">
      <dsp:nvSpPr>
        <dsp:cNvPr id="0" name=""/>
        <dsp:cNvSpPr/>
      </dsp:nvSpPr>
      <dsp:spPr>
        <a:xfrm>
          <a:off x="0" y="658141"/>
          <a:ext cx="3488053" cy="3487732"/>
        </a:xfrm>
        <a:prstGeom prst="ellipse">
          <a:avLst/>
        </a:prstGeom>
        <a:solidFill>
          <a:schemeClr val="bg2">
            <a:lumMod val="40000"/>
            <a:lumOff val="60000"/>
            <a:alpha val="50000"/>
          </a:schemeClr>
        </a:soli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p3d extrusionH="28000" prstMaterial="matte"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200" kern="1200" dirty="0" smtClean="0"/>
            <a:t>الفصل الثاني</a:t>
          </a:r>
          <a:br>
            <a:rPr lang="ar-SA" sz="4200" kern="1200" dirty="0" smtClean="0"/>
          </a:br>
          <a:r>
            <a:rPr lang="ar-SA" sz="4200" kern="1200" dirty="0" smtClean="0"/>
            <a:t> الوصف المعماري</a:t>
          </a:r>
          <a:endParaRPr lang="en-US" sz="4200" kern="1200" dirty="0"/>
        </a:p>
      </dsp:txBody>
      <dsp:txXfrm>
        <a:off x="510814" y="1168908"/>
        <a:ext cx="2466425" cy="24661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1AFD4-79E7-42D2-A6AD-2420D2D45979}">
      <dsp:nvSpPr>
        <dsp:cNvPr id="0" name=""/>
        <dsp:cNvSpPr/>
      </dsp:nvSpPr>
      <dsp:spPr>
        <a:xfrm rot="10800000">
          <a:off x="2220349" y="734588"/>
          <a:ext cx="5554318" cy="2798039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33858" tIns="144780" rIns="270256" bIns="14478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800" kern="1200" dirty="0" smtClean="0">
              <a:latin typeface="Times New Roman" pitchFamily="18" charset="0"/>
              <a:cs typeface="Times New Roman" pitchFamily="18" charset="0"/>
            </a:rPr>
            <a:t>يتكون </a:t>
          </a:r>
          <a:r>
            <a:rPr lang="ar-JO" sz="3800" kern="1200" dirty="0" smtClean="0">
              <a:latin typeface="Times New Roman" pitchFamily="18" charset="0"/>
              <a:cs typeface="Times New Roman" pitchFamily="18" charset="0"/>
            </a:rPr>
            <a:t>المبنى </a:t>
          </a:r>
          <a:r>
            <a:rPr lang="ar-SA" sz="3800" kern="1200" dirty="0" smtClean="0">
              <a:latin typeface="Times New Roman" pitchFamily="18" charset="0"/>
              <a:cs typeface="Times New Roman" pitchFamily="18" charset="0"/>
            </a:rPr>
            <a:t>من </a:t>
          </a:r>
          <a:r>
            <a:rPr lang="ar-JO" sz="3800" kern="1200" dirty="0" smtClean="0">
              <a:latin typeface="Times New Roman" pitchFamily="18" charset="0"/>
              <a:cs typeface="Times New Roman" pitchFamily="18" charset="0"/>
            </a:rPr>
            <a:t>ثلاثة</a:t>
          </a:r>
          <a:r>
            <a:rPr lang="ar-SA" sz="3800" kern="1200" dirty="0" smtClean="0">
              <a:latin typeface="Times New Roman" pitchFamily="18" charset="0"/>
              <a:cs typeface="Times New Roman" pitchFamily="18" charset="0"/>
            </a:rPr>
            <a:t> طوابق ويوجد تفاوت وتداخل في اجزاء المبنى وكتله ما يضفي عليه مظهرا جميلا .</a:t>
          </a:r>
          <a:endParaRPr lang="ar-JO" sz="38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919859" y="734588"/>
        <a:ext cx="4854808" cy="2798039"/>
      </dsp:txXfrm>
    </dsp:sp>
    <dsp:sp modelId="{7DA339A6-7D6D-4A67-A02D-B929BB5BB301}">
      <dsp:nvSpPr>
        <dsp:cNvPr id="0" name=""/>
        <dsp:cNvSpPr/>
      </dsp:nvSpPr>
      <dsp:spPr>
        <a:xfrm>
          <a:off x="469294" y="562942"/>
          <a:ext cx="3285318" cy="3285318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714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3AF68A3-ADB0-4F66-8EC4-D397BAA02898}" type="datetimeFigureOut">
              <a:rPr lang="ar-SA" smtClean="0"/>
              <a:pPr/>
              <a:t>04/05/1438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31FDAF8-B0C7-4A3A-8729-3435F1ADC8E2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781580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10896099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920420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75160251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0282515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67329335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1047909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5413141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0579163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4789571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95193782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33973604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65839822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0316164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44413729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45928241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08076781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21315135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AAB186-03C5-431A-869F-91E069991ECE}" type="datetime1">
              <a:rPr lang="ar-SA" smtClean="0"/>
              <a:pPr/>
              <a:t>04/05/1438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8DFF047-CD3F-4FCF-9217-89FB5A8446AF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="" xmlns:p14="http://schemas.microsoft.com/office/powerpoint/2010/main" val="15462061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</p:sldLayoutIdLst>
  <mc:AlternateContent xmlns:mc="http://schemas.openxmlformats.org/markup-compatibility/2006">
    <mc:Choice xmlns="" xmlns:p14="http://schemas.microsoft.com/office/powerpoint/2010/main" Requires="p14">
      <p:transition spd="slow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microsoft.com/office/2007/relationships/diagramDrawing" Target="../diagrams/drawing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8.xml"/><Relationship Id="rId3" Type="http://schemas.openxmlformats.org/officeDocument/2006/relationships/diagramLayout" Target="../diagrams/layout17.xml"/><Relationship Id="rId7" Type="http://schemas.openxmlformats.org/officeDocument/2006/relationships/diagramLayout" Target="../diagrams/layout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8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microsoft.com/office/2007/relationships/diagramDrawing" Target="../diagrams/drawing17.xml"/><Relationship Id="rId4" Type="http://schemas.openxmlformats.org/officeDocument/2006/relationships/diagramQuickStyle" Target="../diagrams/quickStyle17.xml"/><Relationship Id="rId9" Type="http://schemas.openxmlformats.org/officeDocument/2006/relationships/diagramColors" Target="../diagrams/colors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microsoft.com/office/2007/relationships/diagramDrawing" Target="../diagrams/drawing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الشعا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357167"/>
            <a:ext cx="101244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929058" y="3429000"/>
            <a:ext cx="16430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SA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DecoType Naskh" pitchFamily="2" charset="-78"/>
              </a:rPr>
              <a:t>إعداد</a:t>
            </a:r>
            <a:r>
              <a:rPr lang="ar-JO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DecoType Naskh" pitchFamily="2" charset="-78"/>
              </a:rPr>
              <a:t> : </a:t>
            </a:r>
            <a:endParaRPr lang="en-US" sz="3200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DecoType Naskh" pitchFamily="2" charset="-78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286248" y="4000504"/>
            <a:ext cx="417130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ar-SA"/>
            </a:defPPr>
            <a:lvl1pPr algn="ctr">
              <a:spcBef>
                <a:spcPct val="50000"/>
              </a:spcBef>
              <a:defRPr sz="3000" b="1">
                <a:ln w="50800"/>
                <a:solidFill>
                  <a:schemeClr val="bg1">
                    <a:shade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ar-JO" dirty="0" smtClean="0"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نجوان الحروب</a:t>
            </a:r>
            <a:endParaRPr lang="en-US" dirty="0">
              <a:effectLst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4357686" y="4500570"/>
            <a:ext cx="416402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ar-SA"/>
            </a:defPPr>
            <a:lvl1pPr algn="ctr">
              <a:spcBef>
                <a:spcPct val="50000"/>
              </a:spcBef>
              <a:defRPr sz="3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defRPr>
            </a:lvl1pPr>
          </a:lstStyle>
          <a:p>
            <a:pPr>
              <a:defRPr/>
            </a:pPr>
            <a:r>
              <a:rPr lang="ar-JO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موسى ماريا</a:t>
            </a:r>
            <a:endParaRPr lang="en-US" dirty="0">
              <a:ln w="50800"/>
              <a:solidFill>
                <a:schemeClr val="bg1">
                  <a:shade val="50000"/>
                </a:schemeClr>
              </a:solidFill>
              <a:effectLst/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2928926" y="5572140"/>
            <a:ext cx="39865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ar-SA"/>
            </a:defPPr>
            <a:lvl1pPr algn="ctr">
              <a:spcBef>
                <a:spcPct val="50000"/>
              </a:spcBef>
              <a:defRPr sz="3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defRPr>
            </a:lvl1pPr>
          </a:lstStyle>
          <a:p>
            <a:r>
              <a:rPr lang="ar-JO" dirty="0" smtClean="0">
                <a:ln w="50800">
                  <a:noFill/>
                </a:ln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Arial" pitchFamily="34" charset="0"/>
                <a:cs typeface="DecoType Naskh" pitchFamily="2" charset="-78"/>
              </a:rPr>
              <a:t>إشراف</a:t>
            </a:r>
            <a:r>
              <a:rPr lang="ar-SA" dirty="0" smtClean="0">
                <a:ln w="50800">
                  <a:noFill/>
                </a:ln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Arial" pitchFamily="34" charset="0"/>
                <a:cs typeface="DecoType Naskh" pitchFamily="2" charset="-78"/>
              </a:rPr>
              <a:t> : </a:t>
            </a:r>
            <a:r>
              <a:rPr lang="ar-JO" dirty="0" smtClean="0">
                <a:ln w="50800">
                  <a:noFill/>
                </a:ln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د</a:t>
            </a:r>
            <a:r>
              <a:rPr lang="ar-JO" dirty="0">
                <a:ln w="50800">
                  <a:noFill/>
                </a:ln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. </a:t>
            </a:r>
            <a:r>
              <a:rPr lang="ar-JO" dirty="0" smtClean="0">
                <a:ln w="50800">
                  <a:noFill/>
                </a:ln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ماهر عمرو</a:t>
            </a:r>
            <a:endParaRPr lang="en-US" dirty="0">
              <a:ln w="50800">
                <a:noFill/>
              </a:ln>
              <a:solidFill>
                <a:schemeClr val="bg1">
                  <a:shade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dist="38100" dir="2700000" algn="bl" rotWithShape="0">
                  <a:schemeClr val="accent5"/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3786182" y="6215082"/>
            <a:ext cx="1727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ar-SA"/>
            </a:defPPr>
            <a:lvl1pPr algn="ctr">
              <a:spcBef>
                <a:spcPct val="50000"/>
              </a:spcBef>
              <a:defRPr sz="3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defRPr>
            </a:lvl1pPr>
          </a:lstStyle>
          <a:p>
            <a:r>
              <a:rPr lang="ar-SA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2016</a:t>
            </a:r>
            <a:endParaRPr lang="en-US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7" descr="------------1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87" y="2356290"/>
            <a:ext cx="692943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714348" y="2103443"/>
            <a:ext cx="7786742" cy="754053"/>
          </a:xfrm>
          <a:prstGeom prst="rect">
            <a:avLst/>
          </a:prstGeom>
          <a:solidFill>
            <a:srgbClr val="0066FF">
              <a:alpha val="0"/>
            </a:srgb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endParaRPr lang="ar-JO" sz="3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>
              <a:lnSpc>
                <a:spcPct val="50000"/>
              </a:lnSpc>
              <a:spcBef>
                <a:spcPct val="50000"/>
              </a:spcBef>
              <a:defRPr/>
            </a:pPr>
            <a:r>
              <a:rPr lang="ar-JO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urlz MT" pitchFamily="82" charset="0"/>
                <a:cs typeface="Akhbar MT" pitchFamily="2" charset="-78"/>
              </a:rPr>
              <a:t>التصميم الإنشائي لكلية عمارة</a:t>
            </a:r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urlz MT" pitchFamily="82" charset="0"/>
              <a:cs typeface="Akhbar MT" pitchFamily="2" charset="-78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1357290" y="4000504"/>
            <a:ext cx="287813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ar-SA"/>
            </a:defPPr>
            <a:lvl1pPr algn="ctr">
              <a:spcBef>
                <a:spcPct val="50000"/>
              </a:spcBef>
              <a:defRPr sz="3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defRPr>
            </a:lvl1pPr>
          </a:lstStyle>
          <a:p>
            <a:pPr>
              <a:defRPr/>
            </a:pPr>
            <a:r>
              <a:rPr lang="ar-JO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علي دراغمة</a:t>
            </a:r>
            <a:endParaRPr lang="en-US" dirty="0">
              <a:ln w="50800"/>
              <a:solidFill>
                <a:schemeClr val="bg1">
                  <a:shade val="50000"/>
                </a:schemeClr>
              </a:solidFill>
              <a:effectLst/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1928794" y="142852"/>
            <a:ext cx="562453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ar-SA" sz="3200" b="1" i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cs typeface="DecoType Thuluth" pitchFamily="2" charset="-78"/>
              </a:rPr>
              <a:t>جامعة بوليتكنيك فلسطين</a:t>
            </a:r>
            <a:endParaRPr lang="en-US" sz="3200" b="1" i="1" dirty="0" smtClean="0">
              <a:ln w="50800"/>
              <a:solidFill>
                <a:schemeClr val="bg1">
                  <a:shade val="50000"/>
                </a:schemeClr>
              </a:solidFill>
              <a:effectLst/>
              <a:cs typeface="DecoType Thuluth" pitchFamily="2" charset="-78"/>
            </a:endParaRPr>
          </a:p>
          <a:p>
            <a:pPr algn="ctr">
              <a:defRPr/>
            </a:pPr>
            <a:r>
              <a:rPr lang="ar-SA" sz="3200" b="1" i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cs typeface="DecoType Thuluth" pitchFamily="2" charset="-78"/>
              </a:rPr>
              <a:t>كـلية الهندسة والتكنولوجـيا </a:t>
            </a:r>
            <a:endParaRPr lang="en-US" sz="3200" b="1" i="1" dirty="0" smtClean="0">
              <a:ln w="50800"/>
              <a:solidFill>
                <a:schemeClr val="bg1">
                  <a:shade val="50000"/>
                </a:schemeClr>
              </a:solidFill>
              <a:effectLst/>
              <a:cs typeface="DecoType Thuluth" pitchFamily="2" charset="-78"/>
            </a:endParaRPr>
          </a:p>
          <a:p>
            <a:pPr algn="ctr">
              <a:defRPr/>
            </a:pPr>
            <a:r>
              <a:rPr lang="ar-SA" sz="3200" b="1" i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cs typeface="DecoType Thuluth" pitchFamily="2" charset="-78"/>
              </a:rPr>
              <a:t>دائرة </a:t>
            </a:r>
            <a:r>
              <a:rPr lang="ar-SA" sz="3200" b="1" i="1" dirty="0">
                <a:ln w="50800"/>
                <a:solidFill>
                  <a:schemeClr val="bg1">
                    <a:shade val="50000"/>
                  </a:schemeClr>
                </a:solidFill>
                <a:effectLst/>
                <a:cs typeface="DecoType Thuluth" pitchFamily="2" charset="-78"/>
              </a:rPr>
              <a:t>الهندسة </a:t>
            </a:r>
            <a:r>
              <a:rPr lang="ar-SA" sz="3200" b="1" i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cs typeface="DecoType Thuluth" pitchFamily="2" charset="-78"/>
              </a:rPr>
              <a:t>المدنية والمـــــعــمارية</a:t>
            </a:r>
            <a:endParaRPr lang="ar-SA" sz="3200" b="1" i="1" dirty="0">
              <a:ln w="50800"/>
              <a:solidFill>
                <a:schemeClr val="bg1">
                  <a:shade val="50000"/>
                </a:schemeClr>
              </a:solidFill>
              <a:effectLst/>
              <a:cs typeface="DecoType Thuluth" pitchFamily="2" charset="-78"/>
            </a:endParaRPr>
          </a:p>
        </p:txBody>
      </p:sp>
      <p:pic>
        <p:nvPicPr>
          <p:cNvPr id="23" name="Picture 12" descr="111111111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2964707" y="3107531"/>
            <a:ext cx="6715172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785786" y="4500570"/>
            <a:ext cx="417130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ar-JO" sz="3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عبد الرحيم أبو عرقوب</a:t>
            </a:r>
            <a:endParaRPr lang="en-US" sz="3000" b="1" dirty="0">
              <a:ln w="50800"/>
              <a:solidFill>
                <a:schemeClr val="bg1">
                  <a:shade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17" name="Picture 5" descr="الشعا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7"/>
            <a:ext cx="101244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90000" dist="508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="" xmlns:p14="http://schemas.microsoft.com/office/powerpoint/2010/main" val="21423951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5572132" y="142852"/>
            <a:ext cx="3000396" cy="92447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>
                <a:latin typeface="Arial" pitchFamily="34" charset="0"/>
                <a:cs typeface="Arial" pitchFamily="34" charset="0"/>
              </a:rPr>
              <a:t>الموقع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 العام</a:t>
            </a: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6588224" y="1571612"/>
            <a:ext cx="2428892" cy="45720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يقع المشروع في مدينة الخليل – حيث يعتبر موقع المشروع في المنطقة النشطة في الخليل, ويمتاز بسهولة الوصول إليه من قبل وسائل النقل العام. حيث يتم الوصول للموقع من خلال عدة شوارع منها الفحص </a:t>
            </a:r>
            <a:r>
              <a:rPr lang="ar-SA" sz="2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S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SA" sz="2000" dirty="0" err="1" smtClean="0">
                <a:latin typeface="Arial" pitchFamily="34" charset="0"/>
                <a:cs typeface="Arial" pitchFamily="34" charset="0"/>
              </a:rPr>
              <a:t>وداي</a:t>
            </a:r>
            <a:r>
              <a:rPr lang="ar-S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SA" sz="2000" dirty="0" err="1" smtClean="0">
                <a:latin typeface="Arial" pitchFamily="34" charset="0"/>
                <a:cs typeface="Arial" pitchFamily="34" charset="0"/>
              </a:rPr>
              <a:t>الهرية</a:t>
            </a:r>
            <a:r>
              <a:rPr lang="ar-SA" sz="2000" dirty="0" smtClean="0">
                <a:latin typeface="Arial" pitchFamily="34" charset="0"/>
                <a:cs typeface="Arial" pitchFamily="34" charset="0"/>
              </a:rPr>
              <a:t>.  </a:t>
            </a:r>
            <a:endParaRPr lang="ar-S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391" r="3234" b="8843"/>
          <a:stretch/>
        </p:blipFill>
        <p:spPr bwMode="auto">
          <a:xfrm>
            <a:off x="251520" y="1772816"/>
            <a:ext cx="6120680" cy="39407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1"/>
          <p:cNvSpPr>
            <a:spLocks noGrp="1"/>
          </p:cNvSpPr>
          <p:nvPr>
            <p:ph type="title"/>
          </p:nvPr>
        </p:nvSpPr>
        <p:spPr>
          <a:xfrm>
            <a:off x="5643570" y="142852"/>
            <a:ext cx="3000396" cy="92447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latin typeface="Arial" pitchFamily="34" charset="0"/>
                <a:cs typeface="Arial" pitchFamily="34" charset="0"/>
              </a:rPr>
              <a:t>أرض المشروع</a:t>
            </a:r>
          </a:p>
        </p:txBody>
      </p:sp>
      <p:pic>
        <p:nvPicPr>
          <p:cNvPr id="4" name="صورة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7001706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31735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72" y="0"/>
            <a:ext cx="6554867" cy="1524000"/>
          </a:xfrm>
        </p:spPr>
        <p:txBody>
          <a:bodyPr/>
          <a:lstStyle/>
          <a:p>
            <a:r>
              <a:rPr lang="ar-JO" dirty="0"/>
              <a:t>ارض</a:t>
            </a:r>
            <a:r>
              <a:rPr lang="ar-JO" dirty="0" smtClean="0"/>
              <a:t> المشروع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1519"/>
            <a:ext cx="7810017" cy="3880371"/>
          </a:xfrm>
        </p:spPr>
      </p:pic>
      <p:sp>
        <p:nvSpPr>
          <p:cNvPr id="9" name="Down Arrow 8"/>
          <p:cNvSpPr/>
          <p:nvPr/>
        </p:nvSpPr>
        <p:spPr>
          <a:xfrm rot="21355275">
            <a:off x="1759229" y="1999223"/>
            <a:ext cx="360040" cy="191219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7"/>
          <p:cNvSpPr/>
          <p:nvPr/>
        </p:nvSpPr>
        <p:spPr>
          <a:xfrm>
            <a:off x="251520" y="1020300"/>
            <a:ext cx="2160240" cy="118492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JO" sz="2400" dirty="0" smtClean="0"/>
              <a:t>أرض المشروع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88249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5643570" y="142853"/>
            <a:ext cx="2928958" cy="64294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الطابق 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الأرضي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84784"/>
            <a:ext cx="8928992" cy="525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مستدير الزوايا 6"/>
          <p:cNvSpPr/>
          <p:nvPr/>
        </p:nvSpPr>
        <p:spPr>
          <a:xfrm>
            <a:off x="7177968" y="1628800"/>
            <a:ext cx="1714512" cy="1500198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ومساحة هذا الطابق حوالي 2200</a:t>
            </a:r>
            <a:r>
              <a:rPr lang="ar-JO" sz="2000" dirty="0" smtClean="0">
                <a:latin typeface="Arial" pitchFamily="34" charset="0"/>
                <a:cs typeface="Arial" pitchFamily="34" charset="0"/>
              </a:rPr>
              <a:t>م</a:t>
            </a:r>
            <a:r>
              <a:rPr lang="ar-SA" sz="2000" dirty="0" smtClean="0">
                <a:latin typeface="Arial" pitchFamily="34" charset="0"/>
                <a:cs typeface="Arial" pitchFamily="34" charset="0"/>
              </a:rPr>
              <a:t>تر مربع</a:t>
            </a:r>
            <a:endParaRPr lang="ar-S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6072198" y="142853"/>
            <a:ext cx="2500330" cy="64294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الطابق </a:t>
            </a:r>
            <a:r>
              <a:rPr lang="ar-SA" sz="3600" dirty="0" err="1" smtClean="0">
                <a:latin typeface="Arial" pitchFamily="34" charset="0"/>
                <a:cs typeface="Arial" pitchFamily="34" charset="0"/>
              </a:rPr>
              <a:t>الاول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84784"/>
            <a:ext cx="8928992" cy="5256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مستدير الزوايا 6"/>
          <p:cNvSpPr/>
          <p:nvPr/>
        </p:nvSpPr>
        <p:spPr>
          <a:xfrm>
            <a:off x="7164288" y="1628800"/>
            <a:ext cx="1714512" cy="1500198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 ومساحة هذا الطابق حوالي 2000متر مربع </a:t>
            </a:r>
            <a:endParaRPr lang="ar-S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6072198" y="142853"/>
            <a:ext cx="2500330" cy="642941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الطابق </a:t>
            </a:r>
            <a:r>
              <a:rPr lang="ar-SA" sz="3600" dirty="0" smtClean="0">
                <a:latin typeface="Arial" pitchFamily="34" charset="0"/>
                <a:cs typeface="Arial" pitchFamily="34" charset="0"/>
              </a:rPr>
              <a:t>الثاني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صورة 5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12776"/>
            <a:ext cx="892899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مستطيل مستدير الزوايا 6"/>
          <p:cNvSpPr/>
          <p:nvPr/>
        </p:nvSpPr>
        <p:spPr>
          <a:xfrm>
            <a:off x="7164288" y="1527090"/>
            <a:ext cx="1714512" cy="1541870"/>
          </a:xfrm>
          <a:prstGeom prst="roundRec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dirty="0" smtClean="0">
                <a:latin typeface="Arial" pitchFamily="34" charset="0"/>
                <a:cs typeface="Arial" pitchFamily="34" charset="0"/>
              </a:rPr>
              <a:t>ومساحة هذا الطابق حوالي 2000 متر مربع</a:t>
            </a:r>
            <a:endParaRPr lang="ar-S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7204" y="428628"/>
            <a:ext cx="3279308" cy="78579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الواجهات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2574165529"/>
              </p:ext>
            </p:extLst>
          </p:nvPr>
        </p:nvGraphicFramePr>
        <p:xfrm>
          <a:off x="357158" y="1775666"/>
          <a:ext cx="8607330" cy="208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2500298" y="194934"/>
            <a:ext cx="3857652" cy="80517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الواجهة الشمالية</a:t>
            </a:r>
          </a:p>
        </p:txBody>
      </p:sp>
      <p:pic>
        <p:nvPicPr>
          <p:cNvPr id="5" name="صورة 4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2204864"/>
            <a:ext cx="8928992" cy="3101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2500298" y="194934"/>
            <a:ext cx="3857652" cy="80517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الواجهة الجنوبية </a:t>
            </a:r>
          </a:p>
        </p:txBody>
      </p:sp>
      <p:pic>
        <p:nvPicPr>
          <p:cNvPr id="5" name="صورة 4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542"/>
          <a:stretch/>
        </p:blipFill>
        <p:spPr bwMode="auto">
          <a:xfrm>
            <a:off x="123551" y="2204864"/>
            <a:ext cx="8912945" cy="3084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2500298" y="194934"/>
            <a:ext cx="3857652" cy="80517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الواجهة الشرقية </a:t>
            </a:r>
          </a:p>
        </p:txBody>
      </p:sp>
      <p:pic>
        <p:nvPicPr>
          <p:cNvPr id="4" name="صورة 4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5" t="15996" r="1616" b="6670"/>
          <a:stretch/>
        </p:blipFill>
        <p:spPr bwMode="auto">
          <a:xfrm>
            <a:off x="72008" y="2420888"/>
            <a:ext cx="9036496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772888" y="260648"/>
            <a:ext cx="3826768" cy="114300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ar-SA" sz="3600" dirty="0" smtClean="0">
                <a:solidFill>
                  <a:schemeClr val="bg1"/>
                </a:solidFill>
                <a:latin typeface="Arial" pitchFamily="34" charset="0"/>
                <a:cs typeface="Mudir MT" pitchFamily="2" charset="-78"/>
              </a:rPr>
              <a:t>فهرس الموضوعات</a:t>
            </a:r>
            <a:endParaRPr lang="ar-SA" sz="3600" dirty="0">
              <a:solidFill>
                <a:schemeClr val="bg1"/>
              </a:solidFill>
              <a:latin typeface="Arial" pitchFamily="34" charset="0"/>
              <a:cs typeface="Mudir MT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="" xmlns:p14="http://schemas.microsoft.com/office/powerpoint/2010/main" val="1221136524"/>
              </p:ext>
            </p:extLst>
          </p:nvPr>
        </p:nvGraphicFramePr>
        <p:xfrm>
          <a:off x="571472" y="1214422"/>
          <a:ext cx="842607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2500298" y="194934"/>
            <a:ext cx="3857652" cy="80517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الواجهة الغربية </a:t>
            </a:r>
          </a:p>
        </p:txBody>
      </p:sp>
      <p:pic>
        <p:nvPicPr>
          <p:cNvPr id="4" name="صورة 4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08" y="2444510"/>
            <a:ext cx="9036496" cy="26406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صورة 12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0924" y="4360772"/>
            <a:ext cx="6047190" cy="21400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صورة 7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1199" y="1142984"/>
            <a:ext cx="6079825" cy="21262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عنوان 1"/>
          <p:cNvSpPr>
            <a:spLocks noGrp="1"/>
          </p:cNvSpPr>
          <p:nvPr>
            <p:ph type="title"/>
          </p:nvPr>
        </p:nvSpPr>
        <p:spPr>
          <a:xfrm>
            <a:off x="2500298" y="142852"/>
            <a:ext cx="3857652" cy="80517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وصف الحركة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571604" y="6143644"/>
            <a:ext cx="185738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pperplate Gothic Bold" pitchFamily="34" charset="0"/>
              </a:rPr>
              <a:t>Section B-B</a:t>
            </a:r>
            <a:endParaRPr lang="ar-SA" sz="2000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214546" y="2928934"/>
            <a:ext cx="221457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pperplate Gothic Bold" pitchFamily="34" charset="0"/>
              </a:rPr>
              <a:t>Section  A-A</a:t>
            </a:r>
            <a:endParaRPr lang="ar-SA" sz="2000" dirty="0">
              <a:solidFill>
                <a:schemeClr val="bg1"/>
              </a:solidFill>
              <a:latin typeface="Copperplate Gothic Bold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8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="" xmlns:p14="http://schemas.microsoft.com/office/powerpoint/2010/main" val="2131071418"/>
              </p:ext>
            </p:extLst>
          </p:nvPr>
        </p:nvGraphicFramePr>
        <p:xfrm>
          <a:off x="899592" y="1217272"/>
          <a:ext cx="7344816" cy="4804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428992" y="357166"/>
            <a:ext cx="2952328" cy="92867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مقدمـــــــة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10425980"/>
              </p:ext>
            </p:extLst>
          </p:nvPr>
        </p:nvGraphicFramePr>
        <p:xfrm>
          <a:off x="467544" y="1988840"/>
          <a:ext cx="8208912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714612" y="142852"/>
            <a:ext cx="4392488" cy="85723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>
                <a:latin typeface="Arial" pitchFamily="34" charset="0"/>
                <a:cs typeface="Arial" pitchFamily="34" charset="0"/>
              </a:rPr>
              <a:t>هدف التصميم الإنشائي</a:t>
            </a:r>
          </a:p>
        </p:txBody>
      </p:sp>
      <p:graphicFrame>
        <p:nvGraphicFramePr>
          <p:cNvPr id="11" name="عنصر نائب للمحتوى 5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86776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عنصر نائب للمحتوى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3940033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عنصر نائب للمحتوى 6"/>
          <p:cNvGraphicFramePr>
            <a:graphicFrameLocks noGrp="1"/>
          </p:cNvGraphicFramePr>
          <p:nvPr>
            <p:ph idx="1"/>
          </p:nvPr>
        </p:nvGraphicFramePr>
        <p:xfrm>
          <a:off x="357158" y="214290"/>
          <a:ext cx="8358246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3286116" y="428604"/>
            <a:ext cx="2500330" cy="75301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العقدات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رسم تخطيطي 7"/>
          <p:cNvGraphicFramePr/>
          <p:nvPr/>
        </p:nvGraphicFramePr>
        <p:xfrm>
          <a:off x="142844" y="1571612"/>
          <a:ext cx="850112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رسم تخطيطي 7"/>
          <p:cNvGraphicFramePr/>
          <p:nvPr/>
        </p:nvGraphicFramePr>
        <p:xfrm>
          <a:off x="142844" y="714356"/>
          <a:ext cx="5572164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صورة 8" descr="التقاط.JPG"/>
          <p:cNvPicPr>
            <a:picLocks noChangeAspect="1"/>
          </p:cNvPicPr>
          <p:nvPr/>
        </p:nvPicPr>
        <p:blipFill>
          <a:blip r:embed="rId6"/>
          <a:srcRect l="1398" t="2278" r="722" b="2045"/>
          <a:stretch>
            <a:fillRect/>
          </a:stretch>
        </p:blipFill>
        <p:spPr>
          <a:xfrm>
            <a:off x="3548055" y="500042"/>
            <a:ext cx="5238787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1"/>
          <p:cNvSpPr>
            <a:spLocks noGrp="1"/>
          </p:cNvSpPr>
          <p:nvPr>
            <p:ph type="title"/>
          </p:nvPr>
        </p:nvSpPr>
        <p:spPr>
          <a:xfrm>
            <a:off x="2928926" y="357166"/>
            <a:ext cx="2952328" cy="92867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الأعمدة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صورة 7" descr="التقاط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857364"/>
            <a:ext cx="3110459" cy="4000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9" name="رسم تخطيطي 8"/>
          <p:cNvGraphicFramePr/>
          <p:nvPr/>
        </p:nvGraphicFramePr>
        <p:xfrm>
          <a:off x="357158" y="1643050"/>
          <a:ext cx="4857784" cy="4206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419872" y="428604"/>
            <a:ext cx="2304256" cy="72008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solidFill>
                  <a:schemeClr val="lt1"/>
                </a:solidFill>
                <a:latin typeface="Arial" pitchFamily="34" charset="0"/>
                <a:cs typeface="Arial" pitchFamily="34" charset="0"/>
              </a:rPr>
              <a:t>المقدمة</a:t>
            </a:r>
            <a:endParaRPr lang="ar-SA" sz="3600" dirty="0">
              <a:solidFill>
                <a:schemeClr val="l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Diagram 3"/>
          <p:cNvGraphicFramePr/>
          <p:nvPr>
            <p:extLst>
              <p:ext uri="{D42A27DB-BD31-4B8C-83A1-F6EECF244321}">
                <p14:modId xmlns="" xmlns:p14="http://schemas.microsoft.com/office/powerpoint/2010/main" val="863120299"/>
              </p:ext>
            </p:extLst>
          </p:nvPr>
        </p:nvGraphicFramePr>
        <p:xfrm>
          <a:off x="428596" y="76200"/>
          <a:ext cx="2543204" cy="1423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مربع نص 6"/>
          <p:cNvSpPr txBox="1"/>
          <p:nvPr/>
        </p:nvSpPr>
        <p:spPr>
          <a:xfrm>
            <a:off x="714348" y="2071678"/>
            <a:ext cx="777686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pic>
        <p:nvPicPr>
          <p:cNvPr id="10" name="صورة 9"/>
          <p:cNvPicPr/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516256"/>
            <a:ext cx="6721151" cy="48650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3191308" y="571504"/>
            <a:ext cx="2952328" cy="92867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الأساسات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صورة 6" descr="التقاط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1809306"/>
            <a:ext cx="5072098" cy="4334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3191308" y="500042"/>
            <a:ext cx="2952328" cy="92867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الجدران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صورة 3" descr="التقاط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785925"/>
            <a:ext cx="3000396" cy="4083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 descr="التقاط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685" y="1857364"/>
            <a:ext cx="3059227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3191308" y="500042"/>
            <a:ext cx="2952328" cy="92867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 rtl="1"/>
            <a:r>
              <a:rPr lang="ar-SA" sz="3600" dirty="0" smtClean="0">
                <a:latin typeface="Arial" pitchFamily="34" charset="0"/>
                <a:cs typeface="Arial" pitchFamily="34" charset="0"/>
              </a:rPr>
              <a:t>الأدراج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6" descr="Staircase_final"/>
          <p:cNvPicPr>
            <a:picLocks noChangeAspect="1" noChangeArrowheads="1"/>
          </p:cNvPicPr>
          <p:nvPr/>
        </p:nvPicPr>
        <p:blipFill>
          <a:blip r:embed="rId2"/>
          <a:srcRect l="7951" r="4819" b="8214"/>
          <a:stretch>
            <a:fillRect/>
          </a:stretch>
        </p:blipFill>
        <p:spPr bwMode="auto">
          <a:xfrm>
            <a:off x="1928794" y="1714488"/>
            <a:ext cx="5495925" cy="42862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1"/>
          <p:cNvSpPr>
            <a:spLocks noGrp="1"/>
          </p:cNvSpPr>
          <p:nvPr>
            <p:ph type="title"/>
          </p:nvPr>
        </p:nvSpPr>
        <p:spPr>
          <a:xfrm>
            <a:off x="2483768" y="260648"/>
            <a:ext cx="4439416" cy="73946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>
                <a:latin typeface="Arial" pitchFamily="34" charset="0"/>
                <a:cs typeface="Arial" pitchFamily="34" charset="0"/>
              </a:rPr>
              <a:t>فواصل التمدد في المبنى</a:t>
            </a:r>
          </a:p>
        </p:txBody>
      </p:sp>
      <p:pic>
        <p:nvPicPr>
          <p:cNvPr id="2" name="Picture 2" descr="تمد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072494" cy="567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="" xmlns:p14="http://schemas.microsoft.com/office/powerpoint/2010/main" val="376479475"/>
              </p:ext>
            </p:extLst>
          </p:nvPr>
        </p:nvGraphicFramePr>
        <p:xfrm>
          <a:off x="1619672" y="1988840"/>
          <a:ext cx="5472608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0692778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84" y="71414"/>
            <a:ext cx="4929222" cy="1311534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>
                <a:latin typeface="Arial" pitchFamily="34" charset="0"/>
                <a:cs typeface="Arial" pitchFamily="34" charset="0"/>
              </a:rPr>
              <a:t>التصميم الإنشائي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>
                <a:latin typeface="Arial" pitchFamily="34" charset="0"/>
                <a:cs typeface="Arial" pitchFamily="34" charset="0"/>
              </a:rPr>
            </a:br>
            <a:r>
              <a:rPr lang="en-US" sz="2800" dirty="0">
                <a:latin typeface="Arial" pitchFamily="34" charset="0"/>
                <a:cs typeface="Arial" pitchFamily="34" charset="0"/>
              </a:rPr>
              <a:t>(Structural Design)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="" xmlns:p14="http://schemas.microsoft.com/office/powerpoint/2010/main" val="3652625273"/>
              </p:ext>
            </p:extLst>
          </p:nvPr>
        </p:nvGraphicFramePr>
        <p:xfrm>
          <a:off x="-900608" y="2636912"/>
          <a:ext cx="966869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1531975480"/>
              </p:ext>
            </p:extLst>
          </p:nvPr>
        </p:nvGraphicFramePr>
        <p:xfrm>
          <a:off x="395536" y="1556792"/>
          <a:ext cx="8280920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31917355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inal2.3-Mode48485l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18754" y="2071678"/>
            <a:ext cx="4868220" cy="4214842"/>
          </a:xfrm>
          <a:prstGeom prst="rect">
            <a:avLst/>
          </a:prstGeom>
        </p:spPr>
      </p:pic>
      <p:graphicFrame>
        <p:nvGraphicFramePr>
          <p:cNvPr id="6" name="Diagram 4"/>
          <p:cNvGraphicFramePr/>
          <p:nvPr>
            <p:extLst>
              <p:ext uri="{D42A27DB-BD31-4B8C-83A1-F6EECF244321}">
                <p14:modId xmlns="" xmlns:p14="http://schemas.microsoft.com/office/powerpoint/2010/main" val="1531975480"/>
              </p:ext>
            </p:extLst>
          </p:nvPr>
        </p:nvGraphicFramePr>
        <p:xfrm>
          <a:off x="285720" y="285728"/>
          <a:ext cx="3857652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مربع نص 7"/>
          <p:cNvSpPr txBox="1"/>
          <p:nvPr/>
        </p:nvSpPr>
        <p:spPr>
          <a:xfrm>
            <a:off x="0" y="1785926"/>
            <a:ext cx="4786314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000" b="1" dirty="0" smtClean="0"/>
              <a:t>Determination of thickness :</a:t>
            </a:r>
          </a:p>
          <a:p>
            <a:pPr algn="l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1. One-end continuous :</a:t>
            </a:r>
            <a:br>
              <a:rPr lang="en-US" sz="2000" b="1" dirty="0" smtClean="0"/>
            </a:br>
            <a:r>
              <a:rPr lang="en-US" sz="2000" b="1" dirty="0" smtClean="0"/>
              <a:t>h min = L / 18.5 = 6.13/18.5 </a:t>
            </a:r>
            <a:br>
              <a:rPr lang="en-US" sz="2000" b="1" dirty="0" smtClean="0"/>
            </a:br>
            <a:r>
              <a:rPr lang="en-US" sz="2000" b="1" dirty="0" smtClean="0"/>
              <a:t>=0.33m</a:t>
            </a:r>
          </a:p>
          <a:p>
            <a:pPr algn="l"/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ar-SA" sz="2000" b="1" dirty="0"/>
          </a:p>
        </p:txBody>
      </p:sp>
      <p:sp>
        <p:nvSpPr>
          <p:cNvPr id="9" name="مستطيل 8"/>
          <p:cNvSpPr/>
          <p:nvPr/>
        </p:nvSpPr>
        <p:spPr>
          <a:xfrm>
            <a:off x="7215206" y="1357298"/>
            <a:ext cx="135732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Rib 12</a:t>
            </a:r>
            <a:endParaRPr lang="ar-SA" sz="2400" dirty="0">
              <a:solidFill>
                <a:schemeClr val="bg1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28596" y="4357694"/>
            <a:ext cx="428628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000" b="1" dirty="0" smtClean="0"/>
              <a:t>Select  h = 35 cm ,,</a:t>
            </a:r>
            <a:br>
              <a:rPr lang="en-US" sz="2000" b="1" dirty="0" smtClean="0"/>
            </a:br>
            <a:r>
              <a:rPr lang="en-US" sz="2000" b="1" dirty="0" smtClean="0"/>
              <a:t>8 cm topping + 27 </a:t>
            </a:r>
            <a:r>
              <a:rPr lang="en-US" sz="2000" b="1" dirty="0" smtClean="0"/>
              <a:t>cm</a:t>
            </a:r>
            <a:endParaRPr lang="ar-SA" sz="2000" b="1" dirty="0"/>
          </a:p>
        </p:txBody>
      </p:sp>
      <p:sp>
        <p:nvSpPr>
          <p:cNvPr id="14" name="Rectangle 13"/>
          <p:cNvSpPr/>
          <p:nvPr/>
        </p:nvSpPr>
        <p:spPr>
          <a:xfrm rot="18632933">
            <a:off x="6121436" y="3440968"/>
            <a:ext cx="114300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R12</a:t>
            </a:r>
            <a:endParaRPr lang="en-US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5000628" y="2928934"/>
            <a:ext cx="3857652" cy="2571768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57158" y="500042"/>
            <a:ext cx="342902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>
                  <a:reflection blurRad="6350" stA="55000" endA="300" endPos="45500" dir="5400000" sy="-100000" algn="bl" rotWithShape="0"/>
                </a:effectLst>
              </a:rPr>
              <a:t>Load Calculation :</a:t>
            </a:r>
          </a:p>
        </p:txBody>
      </p:sp>
      <p:pic>
        <p:nvPicPr>
          <p:cNvPr id="3" name="صورة 2" descr="التقاط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285860"/>
            <a:ext cx="5286412" cy="3154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مستطيل 5"/>
          <p:cNvSpPr/>
          <p:nvPr/>
        </p:nvSpPr>
        <p:spPr>
          <a:xfrm>
            <a:off x="500034" y="4929198"/>
            <a:ext cx="5072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 smtClean="0"/>
              <a:t>Load of Rib :</a:t>
            </a:r>
            <a:br>
              <a:rPr lang="en-US" sz="2000" b="1" dirty="0" smtClean="0"/>
            </a:br>
            <a:r>
              <a:rPr lang="en-US" sz="2000" b="1" dirty="0" smtClean="0"/>
              <a:t>Nominal Total Dead load = 4.87KN/m</a:t>
            </a:r>
          </a:p>
          <a:p>
            <a:pPr algn="l"/>
            <a:r>
              <a:rPr lang="en-US" sz="2000" b="1" dirty="0" smtClean="0"/>
              <a:t>Nominal Total Live load = 5KN/m</a:t>
            </a:r>
            <a:endParaRPr lang="en-US" sz="2000" b="1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214282" y="642918"/>
            <a:ext cx="5072098" cy="252376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000" b="1" dirty="0" smtClean="0"/>
              <a:t>Design of topping :</a:t>
            </a:r>
          </a:p>
          <a:p>
            <a:pPr algn="l" rtl="0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Load of topping :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Nominal Total Dead load = 4.25 KN/m</a:t>
            </a:r>
            <a:r>
              <a:rPr lang="en-US" b="1" baseline="30000" dirty="0" smtClean="0"/>
              <a:t>2</a:t>
            </a:r>
            <a:endParaRPr lang="en-US" b="1" dirty="0" smtClean="0"/>
          </a:p>
          <a:p>
            <a:pPr algn="l"/>
            <a:r>
              <a:rPr lang="en-US" sz="2000" b="1" dirty="0" smtClean="0"/>
              <a:t>Nominal Total Live load = 5 KN/m</a:t>
            </a:r>
            <a:r>
              <a:rPr lang="en-US" sz="2000" b="1" baseline="30000" dirty="0" smtClean="0"/>
              <a:t>2</a:t>
            </a:r>
          </a:p>
          <a:p>
            <a:pPr algn="l" rtl="0"/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Use ∅8 @ 15 cm in both directions</a:t>
            </a:r>
            <a:endParaRPr lang="en-US" b="1" baseline="30000" dirty="0" smtClean="0"/>
          </a:p>
        </p:txBody>
      </p:sp>
      <p:pic>
        <p:nvPicPr>
          <p:cNvPr id="4" name="صورة 23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52"/>
            <a:ext cx="457200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714348" y="619764"/>
            <a:ext cx="264320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System of rib:</a:t>
            </a:r>
          </a:p>
        </p:txBody>
      </p:sp>
      <p:pic>
        <p:nvPicPr>
          <p:cNvPr id="14563" name="Picture 2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821201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571472" y="1857364"/>
            <a:ext cx="7744944" cy="221599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dirty="0" smtClean="0"/>
              <a:t>تتمثل </a:t>
            </a:r>
            <a:r>
              <a:rPr lang="ar-SA" sz="2000" dirty="0"/>
              <a:t>مشكلة هذا المشروع </a:t>
            </a:r>
            <a:r>
              <a:rPr lang="ar-SA" sz="2000" dirty="0" smtClean="0"/>
              <a:t>في:</a:t>
            </a:r>
            <a:br>
              <a:rPr lang="ar-SA" sz="2000" dirty="0" smtClean="0"/>
            </a:br>
            <a:r>
              <a:rPr lang="ar-SA" sz="2000" dirty="0" smtClean="0"/>
              <a:t>1- تحليل العناصر المعمارية </a:t>
            </a:r>
            <a:br>
              <a:rPr lang="ar-SA" sz="2000" dirty="0" smtClean="0"/>
            </a:br>
            <a:r>
              <a:rPr lang="ar-SA" sz="2000" dirty="0" smtClean="0"/>
              <a:t>2- اختيار العناصر الإنشائية وتوزيعها</a:t>
            </a:r>
            <a:br>
              <a:rPr lang="ar-SA" sz="2000" dirty="0" smtClean="0"/>
            </a:br>
            <a:r>
              <a:rPr lang="ar-SA" sz="2000" dirty="0" smtClean="0"/>
              <a:t>3- التأكد من تحقيق الانسجام والتوافق بين العناصر المعمارية والإنشائية</a:t>
            </a:r>
            <a:br>
              <a:rPr lang="ar-SA" sz="2000" dirty="0" smtClean="0"/>
            </a:br>
            <a:r>
              <a:rPr lang="ar-SA" sz="2000" dirty="0" smtClean="0"/>
              <a:t>4- تحليل وتصميم العناصر  الإنشائية  </a:t>
            </a:r>
            <a:br>
              <a:rPr lang="ar-SA" sz="2000" dirty="0" smtClean="0"/>
            </a:br>
            <a:r>
              <a:rPr lang="ar-SA" sz="2000" dirty="0" smtClean="0"/>
              <a:t>5- عمل كافة المخططات التنفيذية للعناصر الإنشائية المختلفة</a:t>
            </a:r>
            <a:endParaRPr lang="en-US" sz="2000" dirty="0"/>
          </a:p>
          <a:p>
            <a:endParaRPr lang="ar-SA" dirty="0"/>
          </a:p>
        </p:txBody>
      </p:sp>
      <p:sp>
        <p:nvSpPr>
          <p:cNvPr id="6" name="عنوان 1"/>
          <p:cNvSpPr>
            <a:spLocks noGrp="1"/>
          </p:cNvSpPr>
          <p:nvPr>
            <p:ph type="title"/>
          </p:nvPr>
        </p:nvSpPr>
        <p:spPr>
          <a:xfrm>
            <a:off x="2643174" y="421764"/>
            <a:ext cx="3826768" cy="864096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ar-SA" sz="3600" dirty="0" smtClean="0">
                <a:latin typeface="Arial" pitchFamily="34" charset="0"/>
                <a:cs typeface="Arial" pitchFamily="34" charset="0"/>
              </a:rPr>
              <a:t>مشكلة المشروع</a:t>
            </a:r>
            <a:endParaRPr lang="ar-SA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10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48" y="619764"/>
            <a:ext cx="264320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Load of of rib: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8358868" cy="353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48" y="619764"/>
            <a:ext cx="607223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Moment / Shear diagram of rib:</a:t>
            </a: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06342" cy="476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48" y="619764"/>
            <a:ext cx="392909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Reinforcement of rib:</a:t>
            </a:r>
          </a:p>
        </p:txBody>
      </p:sp>
      <p:pic>
        <p:nvPicPr>
          <p:cNvPr id="4" name="Picture 3" descr="BEAMS fRIB12l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58" y="1052512"/>
            <a:ext cx="8572559" cy="4876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4"/>
          <p:cNvGraphicFramePr/>
          <p:nvPr>
            <p:extLst>
              <p:ext uri="{D42A27DB-BD31-4B8C-83A1-F6EECF244321}">
                <p14:modId xmlns="" xmlns:p14="http://schemas.microsoft.com/office/powerpoint/2010/main" val="1531975480"/>
              </p:ext>
            </p:extLst>
          </p:nvPr>
        </p:nvGraphicFramePr>
        <p:xfrm>
          <a:off x="285720" y="285728"/>
          <a:ext cx="3857652" cy="1000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مستطيل 4"/>
          <p:cNvSpPr/>
          <p:nvPr/>
        </p:nvSpPr>
        <p:spPr>
          <a:xfrm>
            <a:off x="7479116" y="1857364"/>
            <a:ext cx="1236287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BG-26</a:t>
            </a:r>
            <a:endParaRPr lang="ar-SA" sz="2800" dirty="0">
              <a:solidFill>
                <a:schemeClr val="bg1"/>
              </a:solidFill>
            </a:endParaRPr>
          </a:p>
        </p:txBody>
      </p:sp>
      <p:pic>
        <p:nvPicPr>
          <p:cNvPr id="6" name="Picture 5" descr="final2.3-Mode48485l.jpg"/>
          <p:cNvPicPr/>
          <p:nvPr/>
        </p:nvPicPr>
        <p:blipFill>
          <a:blip r:embed="rId6"/>
          <a:stretch>
            <a:fillRect/>
          </a:stretch>
        </p:blipFill>
        <p:spPr>
          <a:xfrm>
            <a:off x="1500166" y="1500174"/>
            <a:ext cx="5939790" cy="47529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42976" y="3357562"/>
            <a:ext cx="242889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BEAM 26</a:t>
            </a:r>
            <a:endParaRPr lang="en-US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3643306" y="407194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0034" y="357166"/>
            <a:ext cx="321471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System of beam: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840934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00034" y="285728"/>
            <a:ext cx="285752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Load of beam:</a:t>
            </a: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802364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00034" y="285728"/>
            <a:ext cx="621510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Moment / Shear diagram of beam: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7708681" cy="450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42910" y="428604"/>
            <a:ext cx="450059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effectLst/>
              </a:rPr>
              <a:t>Reinforcement of beam:</a:t>
            </a:r>
          </a:p>
        </p:txBody>
      </p:sp>
      <p:pic>
        <p:nvPicPr>
          <p:cNvPr id="5" name="Picture 4" descr="bg26l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85720" y="1053147"/>
            <a:ext cx="8501122" cy="5804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7686" y="214290"/>
            <a:ext cx="3960440" cy="92447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l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latin typeface="Arial" pitchFamily="34" charset="0"/>
                <a:cs typeface="Arial" pitchFamily="34" charset="0"/>
              </a:rPr>
              <a:t>النتائج والتوصيات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233695482"/>
              </p:ext>
            </p:extLst>
          </p:nvPr>
        </p:nvGraphicFramePr>
        <p:xfrm>
          <a:off x="323528" y="1412776"/>
          <a:ext cx="8604603" cy="464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57825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="" xmlns:p14="http://schemas.microsoft.com/office/powerpoint/2010/main" val="3582813214"/>
              </p:ext>
            </p:extLst>
          </p:nvPr>
        </p:nvGraphicFramePr>
        <p:xfrm>
          <a:off x="928662" y="357190"/>
          <a:ext cx="7358114" cy="5929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82433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5000">
        <p14:vortex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714612" y="417514"/>
            <a:ext cx="3494762" cy="65403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solidFill>
                  <a:schemeClr val="lt1"/>
                </a:solidFill>
                <a:latin typeface="Arial" pitchFamily="34" charset="0"/>
                <a:cs typeface="Arial" pitchFamily="34" charset="0"/>
              </a:rPr>
              <a:t>أهداف المشروع</a:t>
            </a:r>
            <a:endParaRPr lang="ar-SA" sz="3600" dirty="0">
              <a:solidFill>
                <a:schemeClr val="l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58174653"/>
              </p:ext>
            </p:extLst>
          </p:nvPr>
        </p:nvGraphicFramePr>
        <p:xfrm>
          <a:off x="214282" y="857232"/>
          <a:ext cx="8686800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سهم لأعلى 9"/>
          <p:cNvSpPr/>
          <p:nvPr/>
        </p:nvSpPr>
        <p:spPr>
          <a:xfrm rot="10800000" flipH="1">
            <a:off x="4286249" y="4500570"/>
            <a:ext cx="328123" cy="544585"/>
          </a:xfrm>
          <a:prstGeom prst="upArrow">
            <a:avLst/>
          </a:pr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347864" y="214314"/>
            <a:ext cx="3135292" cy="100010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solidFill>
                  <a:schemeClr val="lt1"/>
                </a:solidFill>
                <a:latin typeface="Arial" pitchFamily="34" charset="0"/>
                <a:cs typeface="Arial" pitchFamily="34" charset="0"/>
              </a:rPr>
              <a:t>خطوات المشروع</a:t>
            </a:r>
            <a:endParaRPr lang="ar-SA" sz="3600" dirty="0">
              <a:solidFill>
                <a:schemeClr val="lt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47954126"/>
              </p:ext>
            </p:extLst>
          </p:nvPr>
        </p:nvGraphicFramePr>
        <p:xfrm>
          <a:off x="71406" y="1500174"/>
          <a:ext cx="900115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جدول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3458106"/>
              </p:ext>
            </p:extLst>
          </p:nvPr>
        </p:nvGraphicFramePr>
        <p:xfrm>
          <a:off x="838359" y="1365404"/>
          <a:ext cx="7550064" cy="4799899"/>
        </p:xfrm>
        <a:graphic>
          <a:graphicData uri="http://schemas.openxmlformats.org/drawingml/2006/table">
            <a:tbl>
              <a:tblPr rtl="1" firstRow="1" firstCol="1" bandRow="1"/>
              <a:tblGrid>
                <a:gridCol w="2169374"/>
                <a:gridCol w="270970"/>
                <a:gridCol w="270970"/>
                <a:gridCol w="270970"/>
                <a:gridCol w="270970"/>
                <a:gridCol w="270970"/>
                <a:gridCol w="270970"/>
                <a:gridCol w="270970"/>
                <a:gridCol w="270970"/>
                <a:gridCol w="270970"/>
                <a:gridCol w="367745"/>
                <a:gridCol w="367745"/>
                <a:gridCol w="367745"/>
                <a:gridCol w="367745"/>
                <a:gridCol w="367745"/>
                <a:gridCol w="367745"/>
                <a:gridCol w="367745"/>
                <a:gridCol w="367745"/>
              </a:tblGrid>
              <a:tr h="95997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الزمن المقترح أسبوعيا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اختيار المشروع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دراسة الموقع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جمع المعلومات حول المشروع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دراسة المبنى معماريا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JO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دراسة و تصميم</a:t>
                      </a:r>
                      <a:r>
                        <a:rPr lang="ar-SA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المبنى إنشائيا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إعداد مقدمة المشروع 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81AE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طباعة</a:t>
                      </a: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المشروع وتجهيز العرض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9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عرض مقدمة المشروع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6FA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04850" algn="l"/>
                        </a:tabLst>
                      </a:pPr>
                      <a:r>
                        <a:rPr lang="ar-EG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7" name="عنوان 1"/>
          <p:cNvSpPr txBox="1">
            <a:spLocks/>
          </p:cNvSpPr>
          <p:nvPr/>
        </p:nvSpPr>
        <p:spPr>
          <a:xfrm>
            <a:off x="3059832" y="188640"/>
            <a:ext cx="2880320" cy="72008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rtl="1"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الجدول الزمني</a:t>
            </a:r>
            <a:endParaRPr lang="ar-SA" sz="36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7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2"/>
          <p:cNvGraphicFramePr/>
          <p:nvPr>
            <p:extLst>
              <p:ext uri="{D42A27DB-BD31-4B8C-83A1-F6EECF244321}">
                <p14:modId xmlns="" xmlns:p14="http://schemas.microsoft.com/office/powerpoint/2010/main" val="2131071418"/>
              </p:ext>
            </p:extLst>
          </p:nvPr>
        </p:nvGraphicFramePr>
        <p:xfrm>
          <a:off x="899592" y="1217272"/>
          <a:ext cx="7344816" cy="4804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357686" y="357166"/>
            <a:ext cx="4138622" cy="92447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ar-SA" sz="3600" dirty="0" smtClean="0">
                <a:solidFill>
                  <a:schemeClr val="lt1"/>
                </a:solidFill>
                <a:latin typeface="Arial" pitchFamily="34" charset="0"/>
                <a:ea typeface="+mn-ea"/>
                <a:cs typeface="Arial" pitchFamily="34" charset="0"/>
              </a:rPr>
              <a:t>ماهية المشروع </a:t>
            </a:r>
            <a:endParaRPr lang="ar-SA" sz="3600" dirty="0">
              <a:solidFill>
                <a:schemeClr val="lt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="" xmlns:p14="http://schemas.microsoft.com/office/powerpoint/2010/main" val="1984964246"/>
              </p:ext>
            </p:extLst>
          </p:nvPr>
        </p:nvGraphicFramePr>
        <p:xfrm>
          <a:off x="214282" y="1785926"/>
          <a:ext cx="8352358" cy="4267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>
        <p14:reveal thruBlk="1"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4901</TotalTime>
  <Words>622</Words>
  <Application>Microsoft Office PowerPoint</Application>
  <PresentationFormat>On-screen Show (4:3)</PresentationFormat>
  <Paragraphs>300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Slice</vt:lpstr>
      <vt:lpstr>Slide 1</vt:lpstr>
      <vt:lpstr>فهرس الموضوعات</vt:lpstr>
      <vt:lpstr>المقدمة</vt:lpstr>
      <vt:lpstr>مشكلة المشروع</vt:lpstr>
      <vt:lpstr>أهداف المشروع</vt:lpstr>
      <vt:lpstr>خطوات المشروع</vt:lpstr>
      <vt:lpstr>Slide 7</vt:lpstr>
      <vt:lpstr>Slide 8</vt:lpstr>
      <vt:lpstr>ماهية المشروع </vt:lpstr>
      <vt:lpstr>الموقع العام</vt:lpstr>
      <vt:lpstr>أرض المشروع</vt:lpstr>
      <vt:lpstr>ارض المشروع</vt:lpstr>
      <vt:lpstr>الطابق الأرضي</vt:lpstr>
      <vt:lpstr>الطابق الاول</vt:lpstr>
      <vt:lpstr>الطابق الثاني</vt:lpstr>
      <vt:lpstr>الواجهات</vt:lpstr>
      <vt:lpstr>الواجهة الشمالية</vt:lpstr>
      <vt:lpstr>الواجهة الجنوبية </vt:lpstr>
      <vt:lpstr>الواجهة الشرقية </vt:lpstr>
      <vt:lpstr>الواجهة الغربية </vt:lpstr>
      <vt:lpstr>وصف الحركة</vt:lpstr>
      <vt:lpstr>Slide 22</vt:lpstr>
      <vt:lpstr>مقدمـــــــة</vt:lpstr>
      <vt:lpstr>هدف التصميم الإنشائي</vt:lpstr>
      <vt:lpstr>Slide 25</vt:lpstr>
      <vt:lpstr>Slide 26</vt:lpstr>
      <vt:lpstr>العقدات</vt:lpstr>
      <vt:lpstr>Slide 28</vt:lpstr>
      <vt:lpstr>الأعمدة</vt:lpstr>
      <vt:lpstr>الأساسات</vt:lpstr>
      <vt:lpstr>الجدران</vt:lpstr>
      <vt:lpstr>الأدراج</vt:lpstr>
      <vt:lpstr>فواصل التمدد في المبنى</vt:lpstr>
      <vt:lpstr>Slide 34</vt:lpstr>
      <vt:lpstr>التصميم الإنشائي (Structural Design)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النتائج والتوصيات</vt:lpstr>
      <vt:lpstr>Slide 49</vt:lpstr>
    </vt:vector>
  </TitlesOfParts>
  <Company>al jabha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al jabha</dc:creator>
  <cp:lastModifiedBy>logitech</cp:lastModifiedBy>
  <cp:revision>479</cp:revision>
  <dcterms:created xsi:type="dcterms:W3CDTF">2011-04-22T11:59:10Z</dcterms:created>
  <dcterms:modified xsi:type="dcterms:W3CDTF">2017-01-03T21:33:33Z</dcterms:modified>
</cp:coreProperties>
</file>